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242"/>
    <p:restoredTop sz="94721"/>
  </p:normalViewPr>
  <p:slideViewPr>
    <p:cSldViewPr snapToGrid="0">
      <p:cViewPr varScale="1">
        <p:scale>
          <a:sx n="109" d="100"/>
          <a:sy n="109" d="100"/>
        </p:scale>
        <p:origin x="216" y="6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3:34.30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273 0 24575,'0'81'0,"0"0"0,0 0 0,0 31 0,0-27 0,0-61 0,0-1 0,0-8 0,0 0 0,0-1 0,0-5 0,0 0 0,0 0 0,0 5 0,0-4 0,0 9 0,0-9 0,0 9 0,0-4 0,0 10 0,4-4 0,-2 5 0,2-6 0,-4 6 0,0-5 0,0 4 0,0-9 0,0 2 0,0-8 0,0 4 0,0-5 0,0 0 0,0 0 0,0 5 0,0-4 0,0 4 0,0-5 0,0 0 0,0 0 0,-4-4 0,0-2 0,-16-7 0,4-6 0,-15-7 0,4 1 0,-6-5 0,0 4 0,6 1 0,2-4 0,5 9 0,5-3 0,1 5 0,5 4 0,4-3 0,5 7 0,5-3 0,4 8 0,4 2 0,-2 3 0,7 0 0,-3 5 0,5 2 0,0 4 0,-5 0 0,-1-5 0,-4-1 0,-1-6 0,0 1 0,0 0 0,-4 0 0,-1 0 0,-1-4 0,2-1 0,3-4 0,1 0 0,-1 0 0,-3-4 0,3 3 0,-7-6 0,7 6 0,-4-6 0,6-3 0,-1-5 0,0 0 0,7-9 0,-1 7 0,11-9 0,-5 10 0,1-3 0,-4 8 0,-7 1 0,3 1 0,-5 8 0,0-3 0,-1 4 0,1-3 0,-1 2 0,-3-7 0,3 7 0,-4-3 0,5 0 0,0-1 0,0 0 0,0-3 0,0 7 0,-5-7 0,4 7 0,-3-3 0,0 4 0,-1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4:49.92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1767 0 24575,'-22'36'0,"6"-10"0,-26 21 0,10-9 0,-18 7 0,13-8 0,0-3 0,16-11 0,1 2 0,10-10 0,-4-1 0,9-5 0,1 0 0,0 0 0,-1 0 0,-4-1 0,-4 6 0,-9 8 0,-1 6 0,-11 7 0,11-8 0,-4 6 0,7-12 0,3 5 0,3-6 0,8-5 0,-2 3 0,6-7 0,-6 2 0,2 7 0,-3-4 0,-7 16 0,-1 1 0,-5 2 0,-2 10 0,2-10 0,-1 4 0,6-6 0,-3 0 0,3-1 0,-5 1 0,0 0 0,0-1 0,0 1 0,-6 1 0,-2 8 0,-6-5 0,5 4 0,-3-5 0,11-9 0,-4 6 0,7-12 0,3 10 0,-2-10 0,2 11 0,-4-5 0,0 0 0,-1 11 0,1-10 0,-8 13 0,5-8 0,2-5 0,1 4 0,10-11 0,-9 4 0,9-5 0,-3 0 0,4 0 0,-9 9 0,2-1 0,-3 2 0,0-5 0,9 1 0,-8-5 0,7 5 0,-2-6 0,4-5 0,-4 3 0,3-2 0,-2-1 0,7-2 0,-2-4 0,3 0 0,0 0 0,1 0 0,0-4 0,3 2 0,-7-6 0,7 7 0,-7-3 0,3 4 0,0-1 0,-2 1 0,6 0 0,-7-1 0,7 1 0,-7 0 0,7 0 0,-7 0 0,7 0 0,-7-4 0,7 3 0,-3-3 0,1 4 0,2-1 0,-7 0 0,7 1 0,-6-1 0,6 1 0,-3-1 0,4 1 0,0-1 0,0-7 0,0-10 0,0-1 0,0-7 0,0 8 0,0-5 0,-9-1 0,7 0 0,-7-4 0,5 9 0,-1-9 0,0 9 0,-4-4 0,8 5 0,-7 0 0,7 1 0,-6 3 0,6-3 0,-7 7 0,4-6 0,-1 2 0,-2 0 0,6-3 0,-7 3 0,7 1 0,-3 0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8:33:40.29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698 0 24575,'0'23'0,"0"-6"0,0 6 0,0-7 0,0 3 0,0-2 0,0-3 0,0 17 0,0-9 0,0 8 0,0-11 0,0-1 0,0 15 0,0-11 0,0 15 0,0-17 0,0 10 0,0-11 0,0 5 0,-4-5 0,2-5 0,-6 4 0,7-9 0,-3 4 0,-4-4 0,2 4 0,-7-3 0,3 7 0,-3-3 0,-1 4 0,-5 6 0,0-4 0,-6 5 0,4-1 0,-3-3 0,5-1 0,0-3 0,-5-1 0,4-2 0,-4 5 0,0-4 0,-1 5 0,-6 0 0,1-4 0,0 3 0,5-8 0,-5 8 0,10-8 0,-4 3 0,10-5 0,1-4 0,9 2 0,-4-6 0,4 7 0,-5-7 0,1 2 0,0-3 0,3 4 0,-2-3 0,6-1 0,-3-4 0,4-9 0,0 4 0,0-9 0,0 4 0,0 0 0,0-3 0,0 7 0,0-3 0,0 5 0,0 0 0,0 6 0,-8 4 0,6 6 0,-10 1 0,7 4 0,-4 1 0,-1 4 0,5 1 0,-3-5 0,4-1 0,-1-5 0,1 1 0,1-1 0,2 1 0,0-5 0,6 0 0,2-4 0,2 0 0,-1 0 0,0 4 0,1-3 0,-1 2 0,0-3 0,1 0 0,4 0 0,1 0 0,4 0 0,1 4 0,0-2 0,-5 2 0,3-4 0,-7 3 0,7-2 0,-7 3 0,3 0 0,-5-3 0,0 2 0,1-3 0,-1 0 0,-3 4 0,2-3 0,-2 2 0,-1-3 0,0 0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52:30.8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24575,'0'23'0,"0"-1"0,0-4 0,0 1 0,0 0 0,0-5 0,0 3 0,0-3 0,0 5 0,0-1 0,0 1 0,0 0 0,0-1 0,0 1 0,0-1 0,0-4 0,0 4 0,0-4 0,0 5 0,0-1 0,0 1 0,0-5 0,0 3 0,0-7 0,4 7 0,-3-7 0,3 7 0,0-7 0,-3 7 0,6-7 0,-6 7 0,3-3 0,0 1 0,-3 2 0,2-3 0,-3 10 0,0-4 0,0 9 0,0-3 0,0-1 0,0 4 0,5-4 0,-4 6 0,3 6 0,1-5 0,-4 5 0,8-7 0,-8 1 0,4 0 0,-1-1 0,2 1 0,0 0 0,3-1 0,-8-4 0,8 3 0,-8-4 0,4 6 0,-5-6 0,0 4 0,4-9 0,-3 4 0,3 0 0,1 10 0,-4-7 0,3 11 0,-4-13 0,0 12 0,0 1 0,0 0 0,0 5 0,0-4 0,0 5 0,0-6 0,0 5 0,0-11 0,0 5 0,0-12 0,0 5 0,0-10 0,0 9 0,0-4 0,0 6 0,0 0 0,0-1 0,0-4 0,0 3 0,0-4 0,0 6 0,0-1 0,0 1 0,0 0 0,0-1 0,0 1 0,0 6 0,0-5 0,0 11 0,0-11 0,0 11 0,-4-11 0,3 5 0,-4-7 0,5-4 0,0 3 0,0-9 0,0 9 0,0-9 0,0 4 0,0-5 0,0-1 0,0 6 0,0-4 0,0 10 0,0-10 0,0 9 0,0-4 0,0 6 0,0 13 0,0-10 0,0 17 0,0-19 0,0 4 0,0-5 0,0 6 0,0-5 0,0 5 0,0-7 0,0 1 0,0 6 0,0-5 0,0-1 0,0-1 0,0-5 0,0 0 0,0-1 0,0-5 0,0 5 0,0-4 0,0 4 0,0 0 0,0 1 0,0 0 0,0 5 0,0-10 0,0 4 0,0 0 0,0-5 0,0 5 0,0-5 0,0 0 0,0-1 0,0 1 0,0 5 0,0-4 0,0 4 0,0-6 0,0 1 0,0 0 0,0-1 0,0-4 0,0 4 0,0-9 0,4 9 0,-3-4 0,3 0 0,-4 3 0,0-3 0,0 0 0,0 8 0,0-7 0,0 2 0,0-4 0,0-4 0,0-1 0,0 0 0,0 0 0,0 1 0,0-1 0,0 0 0,0 1 0,0-1 0,0 0 0,0 1 0,0-1 0,0 1 0,0-1 0,0 5 0,0-4 0,0 4 0,0-4 0,0-1 0,0 1 0,0-1 0,0 0 0,0 1 0,0-1 0,0 4 0,0 2 0,0 0 0,0 4 0,0-4 0,0 4 0,0 1 0,-4 0 0,3-1 0,-3-4 0,4-1 0,0 0 0,0 1 0,0 10 0,0-4 0,0 4 0,0 0 0,0-4 0,-5 9 0,4-9 0,-3 4 0,4-10 0,0 4 0,0-9 0,0 4 0,0-4 0,0-1 0,0 0 0,0 0 0,0 0 0,0 5 0,0-3 0,0 7 0,0-7 0,0 7 0,0-7 0,0 3 0,0-5 0,0 1 0,0-1 0,0 0 0,0 1 0,0-1 0,0 0 0,0 1 0,0-1 0,-4 1 0,3-1 0,-3 0 0,4 1 0,0-1 0,0 1 0,-3-1 0,2 0 0,-3 1 0,4-1 0,0 1 0,0-1 0,0 0 0,0 0 0,0 0 0,0 1 0,0-1 0,0 1 0,0-1 0,0 1 0,0-1 0,0 0 0,0 0 0,0-3 0,0-2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52:57.9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1 327 24575,'22'0'0,"-4"0"0,6 0 0,-6-8 0,-3 6 0,2-7 0,-8 9 0,4-3 0,-4 2 0,4-3 0,-4 4 0,4-4 0,-4 3 0,-1-3 0,0 4 0,1 0 0,-1 0 0,0 0 0,0 4 0,0 1 0,0-1 0,-3 4 0,3-7 0,-8 6 0,8-6 0,-4 3 0,4-4 0,0 0 0,5 0 0,-3 0 0,3 0 0,-5 0 0,5 0 0,-4 0 0,4 0 0,-4 0 0,-1 0 0,0 0 0,0 0 0,1 0 0,-1 0 0,0 0 0,5 0 0,-3 0 0,3 0 0,-5 0 0,1 0 0,-1 0 0,0 0 0,1 0 0,-1 0 0,1 0 0,-1 0 0,0 0 0,1 0 0,-1 0 0,0 0 0,1 0 0,-1 0 0,0 0 0,0 0 0,0 0 0,1 0 0,4 0 0,1 0 0,4 0 0,1 0 0,-1 0 0,6 0 0,-4 0 0,4 0 0,-5 0 0,-1 0 0,6 0 0,-9 0 0,14 0 0,-14 0 0,9 0 0,-10 0 0,3 0 0,-2 0 0,3 0 0,1 0 0,-1 0 0,1 0 0,0 0 0,-1 0 0,1 0 0,-1 0 0,6 0 0,-4 0 0,4 0 0,-10 0 0,4 0 0,-4 0 0,0 0 0,3 0 0,-7 0 0,3 0 0,0 0 0,-4 0 0,4 0 0,-4 0 0,3 0 0,-2 0 0,3 3 0,-5-2 0,1 3 0,-1-4 0,1 0 0,-1 0 0,5 0 0,-4 0 0,4 0 0,0 0 0,1 0 0,0 0 0,4 0 0,-4 0 0,4 0 0,1 0 0,0 0 0,-1 0 0,6 0 0,1 0 0,6 0 0,0 0 0,-1 0 0,1 0 0,5 0 0,-4 0 0,5 0 0,-6 0 0,-1 0 0,0 0 0,-4 0 0,2 0 0,-8 0 0,10 0 0,-10 0 0,4 0 0,-6 0 0,1 0 0,-1 0 0,1 0 0,0 0 0,-1 0 0,1 0 0,-5 0 0,3 0 0,-7 0 0,7 0 0,-3 0 0,1 0 0,2 0 0,-7 0 0,7 0 0,-7 0 0,2 0 0,-3 0 0,4 0 0,-4 0 0,4 0 0,0 0 0,1 0 0,5 0 0,-1 0 0,6 0 0,-4 0 0,9 0 0,-3 0 0,10 0 0,-4 0 0,5 5 0,0-4 0,-5 3 0,5-4 0,-7 0 0,1 0 0,-1 0 0,7 0 0,-10 0 0,8 0 0,-9 0 0,4 0 0,-4 0 0,3 0 0,-9 0 0,9 0 0,-4 0 0,6 0 0,-1 0 0,7 0 0,-5 0 0,11 0 0,-5 0 0,6 0 0,1 5 0,-1-4 0,-5 4 0,4-5 0,-5 0 0,6 5 0,0-3 0,1 2 0,-1-4 0,0 0 0,21 0 0,-16 0 0,15 0 0,-20 0 0,-6 0 0,5 0 0,-5 0 0,0 0 0,12 0 0,-10 0 0,11 0 0,1 0 0,1 0 0,7 0 0,0 0 0,-7 0 0,6 0 0,-6 0 0,0 0 0,5 0 0,-4 0 0,6 0 0,16 0 0,-19 0 0,-6 0 0,-1 0 0,2 0 0,40 0 0,-1-7-691,-21 6 691,-5-6 0,0 0 0,5 5 0,28-5 0,-46 3 0,-1 1 0,34 1 0,-27-1 0,1-1 0,37-2 0,-43 2 0,0 0 0,1 1 0,1-2-561,8-1 1,2-1 560,0 3 0,1-1 0,4-2 0,1-1 0,-1 0 0,1 0 0,-6 0 0,0 1 0,5 2 0,-2 1 0,-7-3 0,-1 1 0,4 5 0,0 0 0,0-5 0,0-1 0,-4 6 0,1 0 0,8-6 0,0 0 0,-10 6 0,1 0 0,9-5 0,0-1 0,-5 2 0,1 1 0,5 0 0,1-1 0,-1-2 0,1 0 0,4 3 0,1-1-777,-5-3 0,1 1 777,3 2 0,1 1 0,-6-4 0,1 2 0,4 4 0,1 2 0,-4-3 0,0-1 0,-1 0 0,0 1 0,-1 3 0,-2-1 0,-8-6 0,0 1-414,10 5 0,-1 0 414,-9-5 0,0-1 0,5 6 0,-2 0 0,28-5 0,-35 6 0,-1 0 0,28-6 80,-30 5 0,0 0-80,35-5 0,-1 6 0,-10 0 0,-7 0 0,6 0 987,-14 0-987,5 0 0,-6 0 0,15-6 0,-4 4 0,14-4 0,-1 6 0,-5 0 0,-2 0 0,-2 0 0,2 0 0,1 0 0,7 0 0,-8 0 1064,17 0-1064,-13 0 0,-2 0 0,-6 0 0,-2 0 0,0 0 0,12 0 939,-22 0-939,5 0 484,-7 0-484,-7 0 0,-7 0 0,-15 0 560,-7 0-560,-5 0 0,-5 0 0,-1 0 0,-5 0 0,0 0 0,0 0 0,0 0 0,0 0 0,0 0 0,5 0 0,1 0 0,10 0 0,1 0 0,6 0 0,-1 0 0,1 0 0,0 0 0,-1 0 0,7 5 0,-5-4 0,-1 8 0,5-7 0,-9 6 0,9-7 0,-5 4 0,-1-1 0,1-3 0,-1 8 0,-5-8 0,5 4 0,-10-5 0,4 0 0,-6 4 0,1-3 0,-5 3 0,3-4 0,-3 4 0,5-3 0,-5 4 0,4-5 0,-9 3 0,4-2 0,-5 3 0,1-4 0,-1 0 0,0 0 0,0 0 0,5 0 0,1 0 0,10 0 0,-4 0 0,9 0 0,-9 0 0,9 0 0,-9 0 0,4 0 0,-5 0 0,-5 0 0,3 0 0,-7 0 0,3 0 0,-5 0 0,0 0 0,1 0 0,-1 0 0,0 0 0,0 0 0,5 0 0,-4 0 0,8 0 0,-7 0 0,3 0 0,-5 0 0,1 0 0,-1 0 0,0 0 0,0 0 0,5 0 0,1 0 0,10 0 0,1-5 0,1 4 0,-2-7 0,-6 7 0,1-4 0,-5 2 0,-1 2 0,-5-3 0,1 4 0,-1 0 0,0 0 0,0 0 0,1-4 0,-1 3 0,0-2 0,5 3 0,1 0 0,0 0 0,-1 0 0,0 0 0,-3 0 0,7 0 0,-3 0 0,5 0 0,-1 0 0,6 0 0,2 0 0,4 0 0,7 0 0,1 0 0,7 0 0,-7 0 0,5 0 0,-5 0 0,7 0 0,-7 0 0,5 0 0,-11 0 0,5 0 0,-7 0 0,-4 0 0,-7 0 0,-2 0 0,-7 0 0,3 0 0,-5 0 0,-3 0 0,-1 0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55:07.76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1 468 24575,'32'0'0,"3"0"0,3 0 0,5 0 0,-11 0 0,5 0 0,-7 0 0,1 0 0,-6 0 0,5 0 0,-10 0 0,3 0 0,-4-4 0,0 3 0,-1-3 0,1 4 0,-5 0 0,3 0 0,-2 0 0,3 0 0,1 0 0,-1 0 0,1 0 0,0 0 0,-1 0 0,1 0 0,-5 0 0,3 0 0,1 0 0,2 0 0,2 0 0,-3 0 0,-1 0 0,6 0 0,2 0 0,4 0 0,1 0 0,-6 0 0,4 0 0,-3 0 0,-1-5 0,-1 4 0,-6-7 0,6 7 0,-4-7 0,4 7 0,-5-3 0,-1 4 0,1 0 0,5 0 0,-4 0 0,4 0 0,-5 0 0,-1 0 0,5 0 0,-8 0 0,6 0 0,-12 0 0,4 0 0,0 0 0,1 0 0,0 0 0,4 0 0,-4 0 0,10 0 0,-4 0 0,9 0 0,-4 0 0,6 0 0,-6 0 0,5 0 0,-5 0 0,6 0 0,-1 0 0,-5 0 0,5 0 0,-5 0 0,6 0 0,-1 0 0,1 0 0,-1 0 0,7 0 0,-5 0 0,11 0 0,-4 0 0,5 0 0,1 0 0,-1 0 0,7 0 0,1 0 0,-3 0 0,-1 0 0,-7 0 0,3 0 0,0 0 0,-7 0 0,0 0 0,-6 0 0,-6 0 0,-6 0 0,-6 0 0,-4 0 0,-1 0 0,0 0 0,1 0 0,-1 0 0,0 0 0,5 0 0,1 0 0,10 0 0,7 0 0,15 0 0,14 0 0,10 0 0,-1 0 0,15 0 0,-27 0 0,34 0 0,-26 0 0,30 0 0,-16 0 0,0-6 0,-4 5 0,-13-10 0,6 10 0,-15-9 0,-2 4 0,-7-1 0,1-2 0,-1 2 0,-5-3 0,4 4 0,-5-4 0,0 9 0,5-4 0,-11 0 0,11 4 0,-11-3 0,5 4 0,-7 0 0,1 0 0,-1 0 0,1 0 0,-6 0 0,4 0 0,-14 0 0,4 0 0,-11 0 0,0 0 0,1 0 0,-1 0 0,0 0 0,0 0 0,0 0 0,0 0 0,1 0 0,-1 0 0,5 0 0,-3 0 0,7 0 0,-3 0 0,5 0 0,-1 0 0,6 0 0,1 0 0,6 0 0,0 0 0,5 0 0,10-6 0,0 0 0,28 0 0,-23-4 0,31 8 0,-20-8 0,15 9 0,-8-5 0,6 0 0,-5 5 0,0-10 0,5 9 0,-13-3 0,-2 5 0,-9 0 0,-12 0 0,-8 0 0,-7 0 0,-5 0 0,-5 0 0,-1 0 0,-5 0 0,-3-3 0,9 2 0,2-3 0,17 0 0,-1 2 0,11-8 0,-5 4 0,7-5 0,-7 5 0,5-4 0,-11 4 0,11-5 0,-11 1 0,11-1 0,-11 1 0,4-1 0,-5 1 0,0 0 0,-6 4 0,4 2 0,-9 4 0,4 0 0,-5 0 0,-1 0 0,1 0 0,-1 0 0,1 0 0,0 0 0,-1 0 0,1 0 0,0 0 0,-1 0 0,1 0 0,-1 0 0,1 0 0,0 0 0,-5 0 0,3 0 0,-3 0 0,5 0 0,5 0 0,-4 0 0,9 0 0,-9 0 0,9 0 0,-4 0 0,6 0 0,0 0 0,-1 0 0,1 0 0,-1 0 0,1 0 0,6 0 0,-5 0 0,11 0 0,-5 0 0,7 0 0,6 0 0,-5 0 0,6 5 0,-1-4 0,-5 4 0,6-5 0,-1 0 0,-5 0 0,13 0 0,-13 0 0,5 0 0,-6 0 0,-7 0 0,5 0 0,-11 0 0,5 0 0,-6 0 0,5 0 0,-3 0 0,9 0 0,-10 0 0,11 0 0,-5 0 0,7 0 0,-1 0 0,0 0 0,1 0 0,-1 5 0,8-4 0,14 4 0,-10 0 0,8-4 0,-25 4 0,4-5 0,-11 4 0,5-2 0,-7 2 0,-5-4 0,-1 0 0,0 5 0,-4-4 0,4 3 0,-5-4 0,-1 0 0,1 0 0,-1 4 0,1-3 0,-1 4 0,-4-5 0,-1 0 0,0 0 0,-3 0 0,7 0 0,-3 0 0,5 0 0,-1 0 0,12 0 0,10 0 0,7 0 0,19 0 0,-4 0 0,24 0 0,3 0 0,-9 0 0,13 0 0,-22 0 0,15 0 0,-9 0 0,1 0 0,-8 0 0,5 0 0,-13 5 0,6-4 0,-8 5 0,0-6 0,1 0 0,-8 0 0,-2 0 0,-6 0 0,-7 0 0,-1 0 0,-7 0 0,-4 0 0,-2 0 0,-10 0 0,3 0 0,-7 0 0,7 0 0,-3 0 0,5 0 0,5 0 0,-4 0 0,4 0 0,0 0 0,-4 0 0,9 0 0,-4 0 0,1 0 0,3 0 0,2 0 0,8 0 0,5 0 0,1 0 0,6 0 0,10 0 0,1 0 0,14 0 0,-7 0 0,9 0 0,-1 0 0,1 0 0,-1 5 0,-7 2 0,23 0 0,-33 3 0,31-8 0,-28 3 0,15 0 0,-8-3 0,-2 3 0,-8 1 0,-13-5 0,-4 4 0,-12-5 0,-6 0 0,-1 0 0,-10 0 0,-1 0 0,-5 0 0,1 0 0,-1 0 0,0 0 0,0 0 0,4-3 0,-3-2 0,13 0 0,-2-3 0,11 2 0,6-4 0,-5 0 0,-1-1 0,-7 6 0,-5-4 0,-5 8 0,-1-3 0,-5 4 0,1 0 0,-1 0 0,0 0 0,5 0 0,-4 0 0,4 0 0,-4 0 0,-1 0 0,0 0 0,-32 0 0,12-8 0,-32 6 0,19-11 0,-6 7 0,1-4 0,4 0 0,-3 0 0,9 1 0,-4-1 0,10 1 0,-3 0 0,7 1 0,-3 3 0,5-3 0,0 7 0,-1-3 0,5 1 0,-4 2 0,4-3 0,-5 4 0,1 0 0,0 0 0,0-4 0,0 3 0,0-6 0,-1 2 0,1-3 0,0 0 0,4 4 0,1 0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55:08.8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306 0 24575,'-28'15'0,"-1"4"0,-1-3 0,-1 4 0,-1 6 0,1-9 0,-1 4 0,7-7 0,1-3 0,10 2 0,1-5 0,8 1 0,-2-1 0,6 0 0,-3-3 0,4-2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55:17.62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0 303 24575,'19'-18'0,"2"2"0,4 6 0,4-5 0,-9 9 0,4-7 0,-5 12 0,-5-7 0,-1 7 0,0-3 0,-4 0 0,9 3 0,-13-6 0,12 6 0,-7-7 0,4 7 0,-1-3 0,-5 4 0,-3-4 0,2-3 0,-2 1 0,3-9 0,5 5 0,-3-4 0,8-4 0,-4 8 0,0-7 0,4 2 0,-8 1 0,3 1 0,-5 5 0,0-1 0,1 1 0,-1 3 0,1 2 0,-1 3 0,0 0 0,-4-4 0,-1 3 0,-3-3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55:19.72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24575,'4'13'0,"0"-5"0,5 0 0,-1-4 0,0 5 0,1-1 0,-1 0 0,1 1 0,-1-4 0,0 2 0,-3-2 0,2 3 0,-2 0 0,3 0 0,0 0 0,1 1 0,-1-1 0,0 1 0,5-1 0,-3 1 0,3 0 0,-5-1 0,1 1 0,-1-1 0,0 0 0,1-3 0,-5 2 0,3-6 0,-2 6 0,3-6 0,-3 7 0,3-7 0,-8 6 0,8-6 0,-7 6 0,6-6 0,-2 3 0,3-1 0,0 2 0,0 4 0,1-5 0,-1 4 0,1-4 0,4 5 0,-4 0 0,4-1 0,-5 1 0,1-4 0,-1-2 0,1 1 0,-5-3 0,0 3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56:28.402"/>
    </inkml:context>
    <inkml:brush xml:id="br0">
      <inkml:brushProperty name="width" value="0.1" units="cm"/>
      <inkml:brushProperty name="height" value="0.1" units="cm"/>
      <inkml:brushProperty name="color" value="#203864"/>
    </inkml:brush>
  </inkml:definitions>
  <inkml:trace contextRef="#ctx0" brushRef="#br0">0 3849 24575,'56'-13'0,"0"0"0,13-4 0,-8 0 0,-2 0 0,1 0 0,0-1 0,13 0 0,-16 0 0,1 3 0,-15 4 0,-11 0 0,5 1 0,-7 0 0,7-1 0,1 5 0,7-4 0,6-2 0,10-1 0,-6-4 0,26-2 0,-31 6 0,31-11 0,-18 4 0,15 0 0,-1-4 0,1 9 0,-21-3 0,1-1 0,38 1-499,-29-5 0,1 0 499,23 6 0,-39 1 0,0-1 0,36-4 0,-40 8 0,1-2 0,-1-2 0,1 0 0,-1 3 0,0-1 0,5-2 0,-1 0 0,-2 3 0,-1 0 0,8-4 0,1 0 0,-4 3 0,0 0 0,0-3 0,0 1 0,3 2 0,1 1 0,1-1 0,0 1 0,6-2 0,1 1 0,-1 0 0,0 0-822,10-1 0,0 0 822,-5-3 0,4-1 0,-1 2 0,6-2 0,-3 2 0,16-5 0,1 1-871,-14 1 0,4-1 0,-4 2 871,13-2 0,-1 1 0,-23 4 0,0-1 0,1-1 0,0-1 0,1-1 0,-1 0 0,1 2 0,-1 1 0,0-1 0,27-11 0,-1 0 0,0 8 0,-2 0-872,-9-2 0,-2 1 872,7 1 0,0 1 0,0-1 0,-1 0 0,-4-2 0,1 0 0,4 7 0,-1-1 0,-10-6 0,-1 1 0,4 6 0,1-1-211,-10-4 0,-1-1 211,5 6 0,0 0 0,-5-5 0,-1-1 0,-2 7 0,4-1 0,-3-2 0,5-2 0,-3 1 0,14-2 0,0-1-428,-7 0 0,4-2 1,-2 1 427,-14 6 0,-3 0 0,1 0 0,4-5 0,0-1 0,1 2 0,4 2 0,0 2 0,1-1 0,3-4 0,0-2 0,0 1 0,2 1 0,0 1 0,0-1 0,0-1 0,0-2 0,1 1 0,2 2 0,1 1 0,-1-1 0,-3-2 0,0 0 0,0 1 0,0 4 0,0 1 0,0 0 0,0-3 0,-1 0 0,-1 1 0,-3 2 0,0 1 0,-1 0 0,0-1 0,1 1 0,-1-1-3,1 1 1,-1 0 0,0 0 2,1-1 0,-1 1 0,0-1 0,1 1 0,-1 0 0,0 0 0,1-1 0,0 1 0,-1-1 0,-4 2 0,0-1 0,0 0 0,0 0 0,-1 0 0,-1 0 20,24-8 0,-2 1-20,0 3 0,-1 1 0,-4-4 0,-2 2 0,-5 5 0,1 2 0,3-5 0,0 1 0,-14 5 0,-1 0 79,9-4 0,-2-1-79,-12 5 0,-1-1 0,-1-5 0,0-1 953,4 5 1,-1 0-954,30-17 2358,-2 4-2358,-31 11 2037,-26 4-2037,-3 9 1294,-16-2-1294,-1 7 875,-5-3-875,0 4 42,4 0-42,1-4 0,4 3 0,2-7 0,-5 7 0,-1-3 0,-5 4 0,1 0 0,-1-4 0,0 3 0,1-3 0,-1 1 0,5 2 0,1-7 0,5 7 0,-1-7 0,-3 7 0,2-4 0,-7 2 0,2 2 0,-3-3 0,-1 4 0,-3-3 0,1 2 0,4-3 0,4 4 0,9-4 0,3 3 0,4-4 0,1 1 0,0 3 0,-6-4 0,-6 5 0,-6 0 0,-5 0 0,1 0 0,-1-4 0,-3 3 0,-1-2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57:00.23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3849 24575,'56'-13'0,"0"0"0,13-4 0,-8 0 0,-2 0 0,1 0 0,0-1 0,13 0 0,-16 0 0,1 3 0,-15 4 0,-11 0 0,5 1 0,-7 0 0,7-1 0,1 5 0,7-4 0,6-2 0,10-1 0,-6-4 0,26-2 0,-31 6 0,31-11 0,-18 4 0,15 0 0,-1-4 0,1 9 0,-21-3 0,1-1 0,38 1-499,-29-5 0,1 0 499,23 6 0,-39 1 0,0-1 0,36-4 0,-40 8 0,1-2 0,-1-2 0,1 0 0,-1 3 0,0-1 0,5-2 0,-1 0 0,-2 3 0,-1 0 0,8-4 0,1 0 0,-4 3 0,0 0 0,0-3 0,0 1 0,3 2 0,1 1 0,1-1 0,0 1 0,6-2 0,1 1 0,-1 0 0,0 0-822,10-1 0,0 0 822,-5-3 0,4-1 0,-1 2 0,6-2 0,-3 2 0,16-5 0,1 1-871,-14 1 0,4-1 0,-4 2 871,13-2 0,-1 1 0,-23 4 0,0-1 0,1-1 0,0-1 0,1-1 0,-1 0 0,1 2 0,-1 1 0,0-1 0,27-11 0,-1 0 0,0 8 0,-2 0-872,-9-2 0,-2 1 872,7 1 0,0 1 0,0-1 0,-1 0 0,-4-2 0,1 0 0,4 7 0,-1-1 0,-10-6 0,-1 1 0,4 6 0,1-1-211,-10-4 0,-1-1 211,5 6 0,0 0 0,-5-5 0,-1-1 0,-2 7 0,4-1 0,-3-2 0,5-2 0,-3 1 0,14-2 0,0-1-428,-7 0 0,4-2 1,-2 1 427,-14 6 0,-3 0 0,1 0 0,4-5 0,0-1 0,1 2 0,4 2 0,0 2 0,1-1 0,3-4 0,0-2 0,0 1 0,2 1 0,0 1 0,0-1 0,0-1 0,0-2 0,1 1 0,2 2 0,1 1 0,-1-1 0,-3-2 0,0 0 0,0 1 0,0 4 0,0 1 0,0 0 0,0-3 0,-1 0 0,-1 1 0,-3 2 0,0 1 0,-1 0 0,0-1 0,1 1 0,-1-1-3,1 1 1,-1 0 0,0 0 2,1-1 0,-1 1 0,0-1 0,1 1 0,-1 0 0,0 0 0,1-1 0,0 1 0,-1-1 0,-4 2 0,0-1 0,0 0 0,0 0 0,-1 0 0,-1 0 20,24-8 0,-2 1-20,0 3 0,-1 1 0,-4-4 0,-2 2 0,-5 5 0,1 2 0,3-5 0,0 1 0,-14 5 0,-1 0 79,9-4 0,-2-1-79,-12 5 0,-1-1 0,-1-5 0,0-1 953,4 5 1,-1 0-954,30-17 2358,-2 4-2358,-31 11 2037,-26 4-2037,-3 9 1294,-16-2-1294,-1 7 875,-5-3-875,0 4 42,4 0-42,1-4 0,4 3 0,2-7 0,-5 7 0,-1-3 0,-5 4 0,1 0 0,-1-4 0,0 3 0,1-3 0,-1 1 0,5 2 0,1-7 0,5 7 0,-1-7 0,-3 7 0,2-4 0,-7 2 0,2 2 0,-3-3 0,-1 4 0,-3-3 0,1 2 0,4-3 0,4 4 0,9-4 0,3 3 0,4-4 0,1 1 0,0 3 0,-6-4 0,-6 5 0,-6 0 0,-5 0 0,1 0 0,-1-4 0,-3 3 0,-1-2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58:26.724"/>
    </inkml:context>
    <inkml:brush xml:id="br0">
      <inkml:brushProperty name="width" value="0.1" units="cm"/>
      <inkml:brushProperty name="height" value="0.1" units="cm"/>
      <inkml:brushProperty name="color" value="#00B050"/>
    </inkml:brush>
  </inkml:definitions>
  <inkml:trace contextRef="#ctx0" brushRef="#br0">0 3849 24575,'56'-13'0,"0"0"0,13-4 0,-8 0 0,-2 0 0,1 0 0,0-1 0,13 0 0,-16 0 0,1 3 0,-15 4 0,-11 0 0,5 1 0,-7 0 0,7-1 0,1 5 0,7-4 0,6-2 0,10-1 0,-6-4 0,26-2 0,-31 6 0,31-11 0,-18 4 0,15 0 0,-1-4 0,1 9 0,-21-3 0,1-1 0,38 1-499,-29-5 0,1 0 499,23 6 0,-39 1 0,0-1 0,36-4 0,-40 8 0,1-2 0,-1-2 0,1 0 0,-1 3 0,0-1 0,5-2 0,-1 0 0,-2 3 0,-1 0 0,8-4 0,1 0 0,-4 3 0,0 0 0,0-3 0,0 1 0,3 2 0,1 1 0,1-1 0,0 1 0,6-2 0,1 1 0,-1 0 0,0 0-822,10-1 0,0 0 822,-5-3 0,4-1 0,-1 2 0,6-2 0,-3 2 0,16-5 0,1 1-871,-14 1 0,4-1 0,-4 2 871,13-2 0,-1 1 0,-23 4 0,0-1 0,1-1 0,0-1 0,1-1 0,-1 0 0,1 2 0,-1 1 0,0-1 0,27-11 0,-1 0 0,0 8 0,-2 0-872,-9-2 0,-2 1 872,7 1 0,0 1 0,0-1 0,-1 0 0,-4-2 0,1 0 0,4 7 0,-1-1 0,-10-6 0,-1 1 0,4 6 0,1-1-211,-10-4 0,-1-1 211,5 6 0,0 0 0,-5-5 0,-1-1 0,-2 7 0,4-1 0,-3-2 0,5-2 0,-3 1 0,14-2 0,0-1-428,-7 0 0,4-2 1,-2 1 427,-14 6 0,-3 0 0,1 0 0,4-5 0,0-1 0,1 2 0,4 2 0,0 2 0,1-1 0,3-4 0,0-2 0,0 1 0,2 1 0,0 1 0,0-1 0,0-1 0,0-2 0,1 1 0,2 2 0,1 1 0,-1-1 0,-3-2 0,0 0 0,0 1 0,0 4 0,0 1 0,0 0 0,0-3 0,-1 0 0,-1 1 0,-3 2 0,0 1 0,-1 0 0,0-1 0,1 1 0,-1-1-3,1 1 1,-1 0 0,0 0 2,1-1 0,-1 1 0,0-1 0,1 1 0,-1 0 0,0 0 0,1-1 0,0 1 0,-1-1 0,-4 2 0,0-1 0,0 0 0,0 0 0,-1 0 0,-1 0 20,24-8 0,-2 1-20,0 3 0,-1 1 0,-4-4 0,-2 2 0,-5 5 0,1 2 0,3-5 0,0 1 0,-14 5 0,-1 0 79,9-4 0,-2-1-79,-12 5 0,-1-1 0,-1-5 0,0-1 953,4 5 1,-1 0-954,30-17 2358,-2 4-2358,-31 11 2037,-26 4-2037,-3 9 1294,-16-2-1294,-1 7 875,-5-3-875,0 4 42,4 0-42,1-4 0,4 3 0,2-7 0,-5 7 0,-1-3 0,-5 4 0,1 0 0,-1-4 0,0 3 0,1-3 0,-1 1 0,5 2 0,1-7 0,5 7 0,-1-7 0,-3 7 0,2-4 0,-7 2 0,2 2 0,-3-3 0,-1 4 0,-3-3 0,1 2 0,4-3 0,4 4 0,9-4 0,3 3 0,4-4 0,1 1 0,0 3 0,-6-4 0,-6 5 0,-6 0 0,-5 0 0,1 0 0,-1-4 0,-3 3 0,-1-2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4:51.84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0 149 24575,'20'-4'0,"2"3"0,-7-7 0,5 2 0,-5-4 0,4 1 0,-4-1 0,5 0 0,-5 1 0,3-1 0,-7 5 0,2-4 0,-4 8 0,0-7 0,0 4 0,0-1 0,0-3 0,0 7 0,-1-7 0,1 3 0,0 0 0,0-3 0,0 7 0,-4-3 0,-1 4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4:55.21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1184 1 24575,'-26'27'0,"4"3"0,-15 21 0,-2 7 0,0-12 0,7-4 0,0 0 0,-2 0 0,-21 34 0,24-33 0,-13 8 0,11-1 0,-3-7 0,6 4 0,7-12 0,-8 13 0,3-13 0,8 11 0,-7-3 0,8 4 0,-3-12 0,5 3 0,-3-11 0,8 6 0,-9 0 0,9-6 0,-3-2 0,5 1 0,0-5 0,-1 11 0,1-5 0,-1 0 0,1-2 0,0-5 0,-1 6 0,2-10 0,3 8 0,-2-13 0,7 2 0,-3-4 0,4 0 0,-4 0 0,3 0 0,-7 5 0,3-4 0,0 9 0,-3-9 0,7 4 0,-7-5 0,7 0 0,-3 0 0,0 0 0,3-1 0,-7 1 0,7-1 0,-6 1 0,6-1 0,-7 1 0,3-1 0,-3 1 0,3 5 0,-3-4 0,2 8 0,-3-2 0,-1 3 0,0-4 0,5-1 0,-3 0 0,2-4 0,1 9 0,-3-9 0,3 4 0,0 0 0,-3-4 0,3 9 0,0-9 0,-4 4 0,8-5 0,-7 0 0,7 0 0,-3-1 0,0-3 0,3-5 0,-3-5 0,4-3 0,0-1 0,0-5 0,0 4 0,0-9 0,0 9 0,0-9 0,0 9 0,0-9 0,0 9 0,0-4 0,0 5 0,0 0 0,-9-4 0,7 2 0,-10-2 0,11 4 0,-7 4 0,4 1 0,-5 4 0,5-4 0,-4 3 0,3-3 0,0 0 0,-3 3 0,4-3 0,-1 0 0,2 3 0,3-2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4:59.38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1 187 24575,'13'-9'0,"-1"4"0,-7-2 0,3 2 0,-7-4 0,3 0 0,0 0 0,-3 0 0,7 0 0,-3 4 0,4-7 0,0 9 0,0-5 0,0 8 0,-1 0 0,0-4 0,2-6 0,4-1 0,1-8 0,0 9 0,4-5 0,-9 10 0,4-3 0,-5 7 0,0-3 0,-4 4 0,-1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5:03.81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24575,'12'8'0,"-3"3"0,-1 8 0,-3-4 0,5 10 0,-4-9 0,3 10 0,-8-1 0,7-8 0,-2 7 0,3-9 0,1 0 0,0 4 0,-1-4 0,1 5 0,0 0 0,0 0 0,0-1 0,0 1 0,0 0 0,0 0 0,0 0 0,0 0 0,-1-5 0,1 4 0,0-4 0,-1 0 0,1 3 0,-1-3 0,1 0 0,-1-1 0,1 0 0,-5 1 0,3 0 0,-2 4 0,3-4 0,1 0 0,-1 3 0,-3-7 0,2 7 0,-3-7 0,5 2 0,-1-4 0,0 5 0,0-4 0,1 4 0,-1-5 0,0 0 0,-4 5 0,3-4 0,-3 9 0,4-9 0,1 9 0,0-4 0,4 0 0,-3 4 0,8-4 0,-8 5 0,3 0 0,1 0 0,-4 0 0,3 0 0,0 0 0,-3-5 0,3 3 0,-4-2 0,4 3 0,-3 1 0,12 9 0,-11-7 0,12 13 0,-12-14 0,3 4 0,-5-5 0,-1-5 0,6 4 0,-5-4 0,4 0 0,-4 4 0,-1-9 0,1 9 0,-5-9 0,3 4 0,-2-1 0,-1-2 0,3 2 0,-7-4 0,3 0 0,0 0 0,-3 0 0,7-4 0,-7 3 0,3-3 0,0 4 0,-3 0 0,3 0 0,0 0 0,1 0 0,0 0 0,-1 0 0,-1 0 0,-2 0 0,7-1 0,-7 1 0,7 0 0,-7 0 0,7-1 0,-7 1 0,7-1 0,-7 1 0,2-1 0,1-3 0,-3 2 0,3-2 0,-4 4 0,0-1 0,0 1 0,4-4 0,-3 3 0,6-3 0,-2 0 0,0 2 0,-1-2 0,-4 4 0,3-5 0,-2 4 0,3-3 0,-4 4 0,4-4 0,-3 3 0,3-3 0,-4 3 0,0 1 0,4-4 0,-3 3 0,6-4 0,-6 5 0,7-5 0,-7 4 0,7-7 0,-7 6 0,6-2 0,-6 3 0,-1 0 0,-4-3 0,-5-2 0,-4-3 0,-2 0 0,-5 0 0,0 0 0,0 0 0,-6 0 0,5 0 0,-10 0 0,9 0 0,2 0 0,1 0 0,9-4 0,-4 3 0,5-3 0,1 4 0,-1 0 0,5-3 0,0-2 0,4-3 0,0-1 0,0 0 0,0 0 0,0 1 0,0-1 0,0 0 0,0 4 0,0 1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5:06.09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0 273 24575,'0'-25'0,"0"2"0,0 3 0,0 0 0,0 0 0,0 0 0,0 0 0,0 0 0,0 0 0,0 5 0,0-3 0,0 8 0,0-4 0,0 5 0,0 0 0,0 4 0,0 1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5:09.35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1161 1 24575,'-5'34'0,"-7"3"0,-13 18 0,-7-4 0,1-2 0,-7 15 0,6-18 0,-1 18 0,-9-14 0,20-2 0,-12-5 0,9 4 0,7-12 0,-16 7 0,15-9 0,-4 1 0,2 6 0,4-12 0,0 10 0,-11-2 0,10-2 0,-12 7 0,9-8 0,-1 0 0,0-1 0,6-5 0,-4-1 0,9-11 0,1-1 0,2-5 0,7 0 0,-7 0 0,7 0 0,-7 5 0,3 1 0,-5 5 0,-6 5 0,5 2 0,-9 0 0,8 4 0,-7-9 0,8 3 0,-4-5 0,10 0 0,-4-5 0,4 4 0,0-9 0,-4 9 0,3-4 0,-3 5 0,-6 0 0,4 5 0,-4-3 0,4 9 0,1-10 0,0 5 0,0-6 0,0 0 0,1-5 0,-1 3 0,1-8 0,3 4 0,-2-5 0,7 0 0,-7 0 0,3 4 0,-4-3 0,0 8 0,0-8 0,3 4 0,-2 0 0,3-4 0,-5 4 0,5-5 0,1 0 0,1-4 0,2 3 0,-3-4 0,4 5 0,-4 0 0,3 0 0,-3 0 0,0-4 0,3 3 0,-3-3 0,4 4 0,-4-1 0,3 1 0,-3 0 0,4 0 0,-4 0 0,3 0 0,-3 0 0,4 0 0,-4-4 0,3-5 0,-2-5 0,3-4 0,0 0 0,0-5 0,0 4 0,0-8 0,0 2 0,0-3 0,0 4 0,0-4 0,0 9 0,0-4 0,0 5 0,0 0 0,0 0 0,-8 4 0,7-7 0,-7 7 0,8-8 0,0 5 0,-3 3 0,2-2 0,-3 2 0,4 1 0,0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5:11.11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0 194 24575,'19'-10'0,"4"1"0,-13 0 0,8-1 0,-8 1 0,4 0 0,0 0 0,1-5 0,0 3 0,3-3 0,-7 5 0,2-1 0,-4 1 0,0 4 0,0-3 0,0 7 0,0-7 0,0 4 0,0-1 0,-4-3 0,3 7 0,-7-7 0,7 7 0,-4-7 0,1 7 0,-1-3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5:14.9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24575,'0'19'0,"0"-3"0,0-7 0,0 5 0,0-4 0,4 8 0,-3-8 0,7 3 0,-7-4 0,3 0 0,0 0 0,-3 0 0,7 0 0,-3 0 0,0 0 0,3 0 0,-3 0 0,0 0 0,3 5 0,-7-4 0,8 4 0,-8-5 0,7 0 0,-7 0 0,2 0 0,1 0 0,-3 0 0,3 0 0,0 0 0,-3 0 0,7-4 0,-7 2 0,7-2 0,-7 4 0,3 0 0,-4 0 0,4 0 0,-3 0 0,7 0 0,-7 0 0,7 0 0,-7 0 0,7 0 0,-7 0 0,8 5 0,-8-4 0,8 8 0,-4-7 0,0 7 0,3-7 0,-2 7 0,-1-8 0,4 9 0,-4-9 0,4 9 0,1-4 0,0 0 0,-1 4 0,1-4 0,0 5 0,-1-5 0,1 3 0,-1-8 0,1 9 0,-5-9 0,4 9 0,-4-9 0,0 4 0,4 0 0,-4-4 0,0 9 0,3-9 0,-2 9 0,-1-9 0,4 8 0,-4-3 0,1 1 0,3 2 0,-4-3 0,5 5 0,0 6 0,1-5 0,-1 5 0,0-1 0,0-3 0,1 3 0,-1 1 0,0-10 0,0 9 0,-1-10 0,1 5 0,0-5 0,-1-2 0,1 1 0,-1-4 0,1 9 0,-1-9 0,1 9 0,-1-4 0,1 5 0,0-5 0,-1 4 0,1-4 0,0 4 0,-1-4 0,-3-1 0,2-5 0,-7 0 0,3 0 0,0 0 0,-3 0 0,3 0 0,-1 0 0,-2-1 0,7 1 0,-7 0 0,7 0 0,-2 5 0,3 1 0,1 10 0,1-3 0,-1 9 0,0-10 0,1 11 0,-5-11 0,3 0 0,-8-3 0,7-7 0,-7 2 0,3-4 0,0 0 0,-3 0 0,3 0 0,-1 0 0,-2 0 0,3 0 0,-4-1 0,4-3 0,-3 3 0,3-3 0,-4 4 0,0-1 0,4 1 0,-3-1 0,6 1 0,-6-1 0,3 0 0,0-3 0,-3 3 0,7-3 0,-7 3 0,-1-3 0,-5-1 0,-4-4 0,0 0 0,0 0 0,0 0 0,-5 0 0,4-4 0,-8 3 0,7-7 0,-7 2 0,8-3 0,-9-1 0,9 1 0,-9-1 0,8-4 0,-3 4 0,5 0 0,0 2 0,0 3 0,0-4 0,4 1 0,2-1 0,-1 5 0,3-4 0,-3 4 0,4-5 0,0 1 0,0-1 0,0 4 0,0 1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5:17.05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0 349 24575,'0'-18'0,"0"-1"0,0-6 0,0-2 0,0-6 0,0 6 0,0-4 0,0 4 0,0 0 0,0-4 0,0 14 0,0-7 0,0 14 0,0-8 0,0 12 0,0-2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4:02.23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24575,'14'0'0,"-1"8"0,1-1 0,-3 12 0,3-4 0,0 5 0,-2 6 0,12-4 0,-10 9 0,12 4 0,-1 8 0,-5 4 0,15 4 0,-19 5 0,13-5 0,-10 4 0,0 0 0,2-12 0,-2 10 0,-1-12 0,4 6 0,-3 1 0,-1-1 0,4 1 0,-8-1 0,3 1 0,-5-1 0,0 8 0,0-6 0,0 5 0,-1-13 0,1 5 0,-1-11 0,1 10 0,-1-10 0,0 4 0,0-6 0,0-1 0,0 1 0,-5-6 0,4 4 0,-9-10 0,8 5 0,-3-6 0,-1 6 0,0-5 0,-1 4 0,2-5 0,4 0 0,-1-5 0,1 4 0,-1-4 0,1 5 0,0 0 0,5 0 0,-4-1 0,3 1 0,-4-5 0,-1 4 0,1-4 0,-1 0 0,-3-1 0,2-5 0,-7 0 0,3 0 0,0-4 0,-4 2 0,4-2 0,-4 3 0,0 1 0,4 0 0,1 0 0,0 0 0,3 0 0,-3 0 0,4-4 0,0 2 0,-1-2 0,-3 4 0,3-5 0,-7 4 0,3-3 0,-11-1 0,-4 0 0,-13-4 0,3 0 0,-11 0 0,11 0 0,-10 0 0,10 0 0,-5 0 0,11-4 0,1 3 0,5-3 0,0 4 0,0 0 0,0 0 0,1 0 0,3-4 0,5 3 0,5-3 0,3 4 0,1 0 0,0 0 0,5 0 0,7 0 0,0 0 0,5 0 0,-7 0 0,1 0 0,-5 0 0,4 0 0,-4 0 0,5 0 0,-5 0 0,4 5 0,-4 0 0,4 5 0,1 0 0,-5 0 0,4-5 0,-9 3 0,4-7 0,-5 3 0,-4 0 0,3-3 0,-7-1 0,3-4 0,-4-5 0,0 0 0,0 0 0,0-4 0,0-2 0,0-18 0,0-2 0,0-6 0,0-12 0,0 17 0,0-11 0,0 20 0,0 1 0,0 6 0,0 6 0,0 4 0,0 6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5:19.8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1033 0 24575,'0'30'0,"-8"-5"0,-4 1 0,-4 6 0,2-9 0,3 9 0,-4-6 0,-2 1 0,0 5 0,-10 2 0,14-1 0,-14 1 0,10-1 0,-4-6 0,9 4 0,-1-9 0,8-1 0,-1-8 0,-2 1 0,7-4 0,-4 9 0,5-9 0,-8 9 0,5-4 0,-10 11 0,7-5 0,-9 4 0,4-5 0,-4 6 0,1-5 0,2 5 0,-2-6 0,4 0 0,1-5 0,-1 3 0,0-3 0,0 5 0,1-5 0,3 4 0,-2-9 0,3 9 0,-5-4 0,5 0 0,-4 4 0,4-9 0,0 9 0,-3-9 0,3 4 0,-5-1 0,1-2 0,4 2 0,-4 1 0,4-4 0,-5 9 0,1-9 0,4 9 0,-3-9 0,3 4 0,-4-5 0,4 0 0,-4 5 0,4-4 0,0 4 0,-3 0 0,2 1 0,-4 5 0,0-1 0,1-4 0,-1 4 0,5-4 0,-4 5 0,4-5 0,-1 4 0,-2-4 0,3 0 0,-5 4 0,5-4 0,-4 0 0,4-2 0,0 1 0,-2-3 0,6 2 0,-7-4 0,7 0 0,-3 0 0,4 0 0,-4 0 0,3 0 0,-3 0 0,0 0 0,3-1 0,-7 1 0,7 0 0,-7 0 0,7 0 0,-7 0 0,3 0 0,0 0 0,-3 0 0,7 0 0,-3 0 0,0 0 0,3 0 0,-3 0 0,4-1 0,0 0 0,-8-3 0,3-2 0,-8-12 0,-1 3 0,3-13 0,-8 8 0,8-8 0,-3 9 0,0-9 0,4 9 0,-9-5 0,9 6 0,-4 0 0,5 4 0,4-3 0,-3 7 0,3-7 0,0 3 0,-2 0 0,6-2 0,-3 3 0,4-5 0,0 4 0,0 1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5:22.30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76 24575,'13'0'0,"-1"0"0,-3 0 0,0 0 0,4 0 0,1 0 0,2-9 0,2 7 0,-7-16 0,7 16 0,-7-7 0,3 5 0,-5 3 0,0-3 0,-4 0 0,3 3 0,-3-3 0,-1 0 0,4 3 0,-3-3 0,4 0 0,-5 3 0,0-2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5:25.52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24575,'18'9'0,"1"1"0,2 10 0,-1-8 0,0 13 0,-4-4 0,3 0 0,-3 5 0,-1-6 0,0 5 0,-5-3 0,1 3 0,-1-5 0,0 0 0,-1 0 0,1 0 0,0-5 0,0 4 0,-1-4 0,1 0 0,0 3 0,-1-8 0,0 4 0,0-5 0,1 5 0,-1-4 0,0 9 0,1-9 0,-1 4 0,0 0 0,0-4 0,1 4 0,-1 0 0,0-4 0,-3 8 0,2-7 0,-3 7 0,5-3 0,-1 0 0,1 4 0,-1-4 0,1 5 0,-4 0 0,3 0 0,-4-5 0,5 3 0,-1-7 0,-4 7 0,3-8 0,-2 9 0,3-9 0,-4 9 0,3-9 0,-3 9 0,1-9 0,2 9 0,-2-4 0,4 5 0,-5 0 0,4-1 0,-3 1 0,-1 0 0,4 0 0,-3 0 0,4 0 0,-5 0 0,8 3 0,-11-2 0,10-2 0,-6 0 0,-1-4 0,3 0 0,-2 3 0,-1-7 0,4 7 0,-8-8 0,7 4 0,-7-5 0,7 0 0,-7 0 0,3 0 0,0 0 0,-3 0 0,3 0 0,0 0 0,-3 0 0,3 0 0,-4 0 0,4-4 0,-3 3 0,7-7 0,-8 7 0,8-4 0,-7 5 0,7 0 0,-7 0 0,7 0 0,-7 0 0,7 0 0,-7 0 0,7 0 0,-4 0 0,5-1 0,-4 1 0,3 0 0,-7 0 0,3 0 0,0 0 0,-3 0 0,3 0 0,0 0 0,-3 0 0,7-4 0,-3 3 0,0-4 0,3 5 0,-7 0 0,7 0 0,-7 0 0,3 0 0,0-4 0,-3 3 0,3-3 0,-1 0 0,-2 2 0,3-2 0,-8 0 0,0-1 0,-5-4 0,1 0 0,-1 0 0,-5 0 0,-1-5 0,-10-1 0,-2-4 0,-6-1 0,1-5 0,-1 4 0,0-9 0,0 9 0,6-3 0,7 5 0,6 5 0,5-3 0,0 7 0,4-3 0,1 4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5:28.00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24575,'0'13'0,"0"-1"0,0-3 0,0 0 0,0 0 0,0 0 0,0 4 0,0-2 0,0 7 0,0-8 0,0 4 0,0-5 0,0 0 0,0 0 0,0 0 0,0 0 0,0 0 0,0-1 0,0 0 0,0 1 0,0-1 0,0 0 0,0 0 0,0 1 0,0-1 0,0 0 0,0 1 0,0-1 0,0 0 0,0 1 0,0-1 0,0 1 0,0-1 0,0 0 0,0-7 0,0-2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5:31.55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960 0 24575,'-5'25'0,"0"-2"0,-10 3 0,4-10 0,0 9 0,-3-5 0,8-3 0,-14 7 0,14-9 0,-11 5 0,10 6 0,-12-5 0,2 10 0,-4-4 0,-1 6 0,5 0 0,-3-1 0,8-5 0,-9 5 0,10-11 0,-4 5 0,5-7 0,-4 1 0,3 0 0,-4 0 0,5 0 0,-5 5 0,3 3 0,-8 4 0,4-5 0,-1 5 0,-3-5 0,9 0 0,-9-2 0,9-5 0,-4 0 0,6 0 0,-10 9 0,7-7 0,-12 12 0,12-13 0,-3 5 0,0 0 0,4-10 0,-4 8 0,10-13 0,-3 2 0,3-4 0,0 0 0,1 0 0,4 0 0,-4-4 0,3 3 0,-7-3 0,7 4 0,-3-1 0,0 1 0,3 0 0,-7 0 0,7 0 0,-3 0 0,0-1 0,3 1 0,-7-1 0,7 1 0,-3 0 0,0 0 0,3 0 0,-3 0 0,0 0 0,3 5 0,-7 1 0,3 5 0,-5 0 0,4 5 0,-2-8 0,2 7 0,-3-14 0,4 9 0,1-9 0,0 4 0,3-5 0,-7-1 0,7 1 0,-7 0 0,3 0 0,-4 0 0,4 4 0,-3-2 0,7 2 0,-7-4 0,7 0 0,-3 0 0,1-4 0,2 3 0,-3-3 0,0-1 0,3 4 0,-3-3 0,0 4 0,3 0 0,-7 0 0,7 0 0,-7 0 0,7-1 0,-3-7 0,4-10 0,0-1 0,0-7 0,0 8 0,0 1 0,0-1 0,0 0 0,0 0 0,0 0 0,0 0 0,-8 0 0,5-1 0,-5 1 0,8 0 0,0 0 0,-4 0 0,3 0 0,-8-5 0,8-1 0,-3 0 0,0 1 0,3 1 0,-3 2 0,4-2 0,0 4 0,-4 0 0,3 4 0,-3 1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5:33.41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1 101 24575,'13'0'0,"0"0"0,0 0 0,-2 0 0,2 0 0,-4-4 0,0 3 0,0-7 0,0 7 0,0-11 0,0 10 0,0-9 0,-1 10 0,1-3 0,0 0 0,0-1 0,0 0 0,0-3 0,0 7 0,-4-7 0,2 7 0,-1-12 0,2 11 0,1-7 0,-4 9 0,-2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5:37.5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24575,'13'18'0,"3"6"0,4-3 0,9 19 0,-11-17 0,9 11 0,-11-8 0,0-5 0,-1 10 0,-5-14 0,0 7 0,-1-14 0,1 4 0,-5 0 0,3-4 0,1 4 0,2-4 0,3 4 0,-5-4 0,0 4 0,0-5 0,-4 5 0,3-4 0,-3 4 0,0-5 0,3 0 0,-2 4 0,3-2 0,1 7 0,-1-3 0,1 0 0,-1 4 0,1-9 0,-1 9 0,-4-9 0,4 4 0,-4-5 0,0 0 0,3 5 0,-3-4 0,5 8 0,-1-7 0,1 7 0,0-3 0,0 5 0,0 0 0,-1 0 0,1 0 0,0 0 0,0 0 0,0-1 0,0-3 0,0 2 0,-1-3 0,1 5 0,-1-5 0,1 4 0,0-4 0,-1 0 0,1 3 0,-5-7 0,4 7 0,-8-3 0,4 5 0,-1-5 0,-3 4 0,7-9 0,-7 4 0,3 0 0,0 0 0,1 1 0,0-2 0,-1-4 0,0 0 0,-3-1 0,3 1 0,-1-4 0,-2 3 0,3-4 0,0 1 0,-3 3 0,7-3 0,-7 4 0,7-4 0,-7 2 0,6-2 0,-2 4 0,3-1 0,-3 1 0,3-5 0,-8 4 0,4-3 0,0 0 0,-3 3 0,7-3 0,-3 4 0,0 0 0,2-1 0,-6 1 0,3-1 0,-4 0 0,4 1 0,0-5 0,1 4 0,3-7 0,-7 7 0,3-3 0,0 0 0,-3 3 0,6-7 0,-6 7 0,2-4 0,1 1 0,-3 3 0,7-7 0,-7 7 0,6-3 0,-6 4 0,7-5 0,-7 4 0,6-7 0,-2 2 0,0 1 0,3 1 0,-3 4 0,0 0 0,3-4 0,-3 3 0,0-3 0,2 4 0,-13-4 0,4-2 0,-10-3 0,-2 0 0,4 0 0,-4 0 0,5 0 0,0 0 0,-5 0 0,4 0 0,-4 0 0,5 0 0,0 0 0,1 0 0,3-7 0,1 2 0,-8-3 0,0 4 0,-5 4 0,-2 0 0,9 0 0,-4 0 0,9 4 0,-3-3 0,7 3 0,-3-4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5:39.93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24575,'0'14'0,"0"-2"0,0-3 0,0 5 0,0-4 0,0 4 0,0-1 0,0 2 0,0-1 0,0-1 0,0-5 0,0 1 0,0-1 0,0 0 0,0 1 0,0-1 0,0 0 0,0 0 0,0 1 0,0-1 0,0 1 0,0-1 0,0 1 0,0 0 0,0 0 0,0 0 0,0 0 0,0 0 0,0 0 0,0 0 0,4-4 0,-3 2 0,3-2 0,-4 3 0,0-3 0,0-2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8:02.20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180 0 24575,'0'40'0,"0"0"0,0-1 0,0 17 0,0-14 0,0-31 0,0 1 0,0-5 0,0 0 0,0 0 0,0-2 0,0-1 0,0 0 0,0 3 0,0-2 0,0 4 0,0-4 0,0 5 0,0-3 0,0 6 0,3-3 0,-3 3 0,3-4 0,-3 4 0,0-2 0,0 1 0,0-4 0,0 1 0,0-4 0,0 2 0,0-3 0,0 0 0,0 1 0,0 2 0,0-2 0,0 1 0,0-1 0,0-1 0,0 1 0,-2-3 0,-1 0 0,-10-5 0,2-1 0,-9-5 0,2 1 0,-4-2 0,1 2 0,3 0 0,1-2 0,4 5 0,3-2 0,1 2 0,3 3 0,3-2 0,3 3 0,3 0 0,3 3 0,3 0 0,-2 3 0,5 0 0,-2 1 0,3 2 0,0 2 0,-3 0 0,-1-3 0,-2 0 0,-1-3 0,-1 1 0,1-1 0,-2 0 0,-2 1 0,1-3 0,0 0 0,2-2 0,1 0 0,-1 0 0,-1-2 0,1 2 0,-5-4 0,5 4 0,-1-4 0,2-1 0,0-2 0,0 0 0,4-5 0,0 3 0,7-3 0,-3 4 0,0-2 0,-1 5 0,-6 0 0,2 1 0,-3 3 0,0-1 0,-1 2 0,1-2 0,-1 2 0,-2-4 0,2 4 0,-2-2 0,3 0 0,0-1 0,0 1 0,0-2 0,0 3 0,-3-2 0,2 2 0,-2-1 0,1 2 0,-2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8:02.20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24575,'9'0'0,"0"5"0,0-2 0,-2 6 0,2-1 0,1 1 0,-3 4 0,10-2 0,-9 4 0,10 2 0,-2 4 0,-3 3 0,11 1 0,-14 2 0,9-2 0,-7 2 0,1 0 0,1-6 0,-2 6 0,0-7 0,3 3 0,-3 1 0,0-1 0,3 0 0,-7 1 0,4-1 0,-4 0 0,0 4 0,0-3 0,0 3 0,-1-7 0,1 3 0,-1-6 0,1 5 0,-1-5 0,1 2 0,-1-2 0,0-1 0,0 0 0,-3-3 0,2 2 0,-5-4 0,5 1 0,-2-2 0,0 3 0,-2-3 0,1 3 0,1-3 0,3-1 0,-1-1 0,0 1 0,1-2 0,-1 3 0,1 0 0,2 0 0,-2-1 0,3 1 0,-4-2 0,0 1 0,1-2 0,-1 0 0,-2 0 0,1-2 0,-5-1 0,3 1 0,0-3 0,-3 2 0,3-2 0,-3 2 0,0 0 0,2 1 0,2-1 0,-1 1 0,2-1 0,-2 0 0,3-1 0,0 1 0,0-2 0,-3 2 0,2-1 0,-4 0 0,1-1 0,-6 1 0,-3-1 0,-9-2 0,2 0 0,-7 0 0,7 0 0,-7 0 0,7 0 0,-2 0 0,6-2 0,1 1 0,3-1 0,0 2 0,0 0 0,0 0 0,0 0 0,3-2 0,3 2 0,4-2 0,1 2 0,1 0 0,0 0 0,3 0 0,5 0 0,0 0 0,2 0 0,-3 0 0,1 0 0,-5 0 0,4 0 0,-3 0 0,3 0 0,-3 0 0,2 2 0,-2 1 0,3 2 0,0 0 0,-3-1 0,2-1 0,-5 1 0,2-4 0,-3 2 0,-3 0 0,2-1 0,-4-1 0,2-2 0,-3-3 0,0 1 0,0 0 0,0-3 0,0 0 0,0-9 0,0-2 0,0-2 0,0-6 0,0 8 0,0-5 0,0 10 0,0 0 0,0 4 0,0 1 0,0 3 0,0 4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4:14.94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2018 1 24575,'-14'15'0,"-9"-1"0,11 0 0,-8 2 0,0 0 0,3 3 0,-4-3 0,-4 5 0,8-6 0,-8 5 0,5-5 0,0 1 0,0 3 0,-6 3 0,4 0 0,-19 13 0,11-6 0,-14 14 0,8-6 0,0 5 0,1-12 0,0 4 0,2-11 0,5 4 0,-3-5 0,9 3 0,-10-2 0,9 9 0,-8-9 0,2 10 0,-6-4 0,6 6 0,-5 0 0,11-2 0,-12 2 0,12-2 0,0 1 0,3-7 0,4 4 0,-4-9 0,-2 9 0,1-4 0,4 0 0,-9 5 0,8-4 0,-10 6 0,0 0 0,4 5 0,-10-2 0,3 4 0,-4-5 0,5-2 0,2 0 0,7-7 0,0-1 0,6-6 0,-4 0 0,8-1 0,-8 7 0,7-5 0,-8 11 0,3-5 0,-12 14 0,5-7 0,-15 28 0,14-24 0,-7 16 0,10-22 0,5 1 0,-2-6 0,7 4 0,-7-9 0,7 9 0,-8-4 0,8 6 0,-3-6 0,-1 4 0,5-15 0,-4 9 0,6-10 0,-1 0 0,1-1 0,0-5 0,-1 4 0,1-2 0,0 2 0,0-4 0,0 0 0,0 0 0,1-4 0,-1-1 0,4-8 0,2 0 0,3-5 0,0 0 0,0 0 0,0 0 0,0 0 0,0 1 0,0-1 0,0 0 0,0 0 0,0 0 0,0 0 0,0 0 0,0 1 0,0-1 0,0 0 0,0 1 0,0 0 0,0-1 0,0 1 0,0-1 0,0 0 0,-4 0 0,3 0 0,-3 0 0,4 0 0,-4 0 0,3 1 0,-3-1 0,4 8 0,4 6 0,1 1 0,4 6 0,-4-7 0,3 4 0,-7 0 0,7 0 0,-7 0 0,7 0 0,-7 0 0,3 0 0,-4 0 0,4-1 0,-4 1 0,4 0 0,0 0 0,-3 0 0,3 0 0,0-1 0,-3 1 0,3 0 0,0-5 0,-3 4 0,7-3 0,-7 4 0,3 0 0,0 0 0,-3 0 0,3 0 0,-1 0 0,-2 0 0,3-1 0,-4 1 0,0 0 0,0-1 0,0 1 0,4-5 0,1-4 0,3-5 0,1-4 0,11-1 0,-4-4 0,16-3 0,-5 1 0,5 0 0,-5 6 0,-6 0 0,-2 5 0,-9 1 0,4 0 0,-5 3 0,-4-3 0,-1 4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8:02.20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1329 0 24575,'-10'8'0,"-5"-1"0,7 0 0,-5 1 0,0-1 0,2 3 0,-3-2 0,-3 2 0,6-3 0,-6 3 0,4-2 0,0-1 0,0 3 0,-4 1 0,3-1 0,-13 7 0,7-2 0,-9 6 0,5-3 0,0 3 0,2-6 0,-1 1 0,1-4 0,3 1 0,-1-2 0,5 1 0,-5 0 0,5 3 0,-6-4 0,2 5 0,-4-1 0,4 2 0,-4 0 0,8-1 0,-8 2 0,8-2 0,0 1 0,2-4 0,2 2 0,-2-4 0,-2 4 0,2-1 0,2-1 0,-7 3 0,6-3 0,-6 4 0,0 0 0,2 2 0,-7-1 0,3 2 0,-3-2 0,3-1 0,2 0 0,4-4 0,0-1 0,4-2 0,-2 0 0,5 0 0,-6 2 0,5-1 0,-5 4 0,2-1 0,-8 6 0,3-3 0,-10 13 0,10-11 0,-5 7 0,6-10 0,4 0 0,-2-2 0,5 1 0,-4-4 0,4 4 0,-5-2 0,5 3 0,-2-2 0,0 1 0,3-7 0,-3 4 0,3-5 0,1 1 0,0-1 0,0-3 0,0 3 0,0-2 0,0 2 0,0-3 0,0 0 0,0 1 0,0-3 0,1 0 0,2-4 0,0 0 0,3-2 0,0 0 0,0-1 0,0 1 0,0-1 0,0 1 0,0-1 0,0 1 0,0 0 0,0-1 0,0 1 0,0 0 0,0-1 0,0 1 0,0 0 0,0 0 0,0 0 0,0 0 0,0-1 0,0 1 0,0 0 0,-2-1 0,1 1 0,-1-1 0,2 1 0,-3 0 0,2-1 0,-1 1 0,2 4 0,2 2 0,2 1 0,1 3 0,-1-4 0,1 3 0,-4-1 0,4 1 0,-4-1 0,4 0 0,-5 1 0,3-1 0,-3 1 0,3-1 0,-3 0 0,3 1 0,-1-1 0,-1 0 0,2 1 0,-1-1 0,-1 0 0,1 1 0,1-3 0,-3 2 0,6-2 0,-6 3 0,3-1 0,0 1 0,-3-1 0,3 0 0,-1 1 0,-1-1 0,2 0 0,-3 0 0,0 1 0,0-1 0,0 0 0,2-2 0,1-2 0,3-2 0,0-3 0,6 0 0,-1-1 0,10-3 0,-3 1 0,3 1 0,-3 1 0,-4 2 0,-2 1 0,-5 1 0,2 0 0,-3 2 0,-3-2 0,0 2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8:02.20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24575,'16'8'0,"-1"-1"0,-5 3 0,3-5 0,-3 4 0,3-6 0,-3 7 0,2-5 0,-5 2 0,3-3 0,-1 3 0,-3-2 0,4 4 0,-1-3 0,-2 3 0,6-1 0,-3-1 0,3 2 0,0-1 0,0 2 0,0 0 0,-3-3 0,2 2 0,-2-2 0,3 3 0,0 0 0,-3-3 0,3 3 0,-4-3 0,2 3 0,1 0 0,-5-1 0,6 1 0,-3 0 0,0 0 0,2 0 0,-1-1 0,-1 1 0,2 0 0,-2-3 0,0 3 0,3-3 0,-6 1 0,5 1 0,-5-2 0,5 3 0,-4 0 0,4 0 0,-5-1 0,9 6 0,-5-5 0,2 5 0,-1-6 0,-5 1 0,6 0 0,-6-3 0,2 2 0,0-1 0,-2-1 0,2 0 0,-3-2 0,0 1 0,4 0 0,-3 0 0,2 1 0,0-1 0,-2 3 0,3-2 0,-1 3 0,-1 0 0,1 0 0,1 2 0,-2-1 0,2 1 0,-1-2 0,-2 0 0,6 0 0,-6 0 0,5-1 0,-4 1 0,4 0 0,-5 0 0,3 0 0,-4-3 0,0 2 0,0-4 0,1 2 0,2 0 0,-3-2 0,4 2 0,-5-3 0,1 0 0,3 1 0,-2 2 0,6 0 0,-6 1 0,2 1 0,0-2 0,-2 3 0,2-1 0,0 0 0,-1 1 0,1-3 0,-3 2 0,3-1 0,-1 2 0,1-3 0,-3 2 0,0-4 0,0 2 0,-2-3 0,1 1 0,-4-1 0,1 1 0,1-3 0,-3 2 0,5-2 0,-4 2 0,4 0 0,-4 1 0,4-1 0,-2 1 0,3 1 0,0-1 0,1 2 0,-1 0 0,0-2 0,0 2 0,0-3 0,0 1 0,0-1 0,-3 0 0,2 1 0,-4-1 0,4-1 0,-4 1 0,1-2 0,1 2 0,-2 0 0,4-2 0,-5 2 0,5-2 0,-2 1 0,0 1 0,3-2 0,-3 3 0,3 1 0,0 2 0,1 2 0,-1-1 0,1 1 0,0 0 0,-1 0 0,0-3 0,1 2 0,-4-4 0,3 2 0,-6-3 0,3 1 0,-3-1 0,-5-2 0,-2 0 0,-5-4 0,-5-1 0,0-2 0,-5-3 0,1 2 0,-5-4 0,3 1 0,1 1 0,1-2 0,10 4 0,-5-1 0,10 2 0,-1 1 0,2 1 0,4 1 0,-1 2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8:02.21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24575,'0'7'0,"0"1"0,0 0 0,0 1 0,0 1 0,0 0 0,0-3 0,0 3 0,0-5 0,0 1 0,0-1 0,0-1 0,0 1 0,0-1 0,0 0 0,0 1 0,0-1 0,0 0 0,0 0 0,0 0 0,0 1 0,0-1 0,0 1 0,0-1 0,0 0 0,0 1 0,0-1 0,0 0 0,0 0 0,0 0 0,0 0 0,0 1 0,0-3 0,0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8:02.21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815 0 24575,'-6'4'0,"0"1"0,1 1 0,-1-1 0,-1 4 0,4-3 0,-3 0 0,3 1 0,-1-2 0,-5 2 0,5 0 0,-5 1 0,-1 1 0,3 4 0,-6-3 0,2 6 0,-3-3 0,0 3 0,0 0 0,-2 7 0,2-5 0,-3 8 0,-2-5 0,6 3 0,-7 4 0,12-7 0,-8 9 0,4-9 0,-1 3 0,2-2 0,4-2 0,-5 3 0,0 1 0,-3-4 0,0 2 0,0-2 0,-5 5 0,3-5 0,-2 3 0,4-6 0,0 6 0,0-6 0,3 5 0,-2-2 0,6 1 0,-4 1 0,1-2 0,3 3 0,-6-2 0,5 1 0,-5-5 0,6 2 0,-2-3 0,0 0 0,-5 5 0,1-7 0,0 6 0,2-10 0,4 3 0,-1-6 0,2 3 0,1-5 0,3 1 0,-2-1 0,4-1 0,-4 1 0,1-1 0,1 0 0,-2 1 0,2-1 0,-1 1 0,-1-1 0,2 0 0,0 1 0,0-1 0,3 0 0,-2-2 0,1 2 0,-1-2 0,2 2 0,-3-2 0,2 2 0,-1-2 0,2 2 0,-6 1 0,5-1 0,-8 1 0,9-1 0,-5 0 0,4-5 0,-2 0 0,3-5 0,0 2 0,-2-3 0,1 2 0,-2-2 0,3 3 0,-3 0 0,3-1 0,-3 1 0,0 1 0,3 0 0,-3 0 0,3-1 0,-3 0 0,3 0 0,-5-1 0,4 1 0,-2 0 0,3 1 0,0 2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8:02.21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44 24575,'12'-2'0,"4"-1"0,-2-2 0,3 0 0,-4 0 0,4 0 0,-6 2 0,1-1 0,-3 3 0,-2-1 0,0 0 0,1 2 0,-6-4 0,6 3 0,-5-1 0,3 2 0,-3 0 0,0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8:02.2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24575,'3'9'0,"1"1"0,1-5 0,2 4 0,-1-1 0,1 1 0,-1 1 0,4-2 0,-3 1 0,0 2 0,1-1 0,-3 3 0,4-4 0,1 1 0,-3 3 0,3-3 0,-4 3 0,1-3 0,0-1 0,2 1 0,-2 0 0,6 0 0,-6 0 0,5-1 0,-1-1 0,2 1 0,0-1 0,0 2 0,0-1 0,0 1 0,-3 0 0,3 2 0,-3-1 0,1 4 0,2-4 0,-6 1 0,3-2 0,-3 3 0,-1-3 0,1 3 0,0-3 0,-1-1 0,1 1 0,0 3 0,-1 0 0,2 3 0,-1 0 0,0 4 0,1-4 0,-1 7 0,1-3 0,-1 0 0,1 3 0,3-6 0,-3 5 0,6-5 0,-3 3 0,0-4 0,0 0 0,0 3 0,-3-2 0,3 5 0,-1-5 0,-1 6 0,1-6 0,2 5 0,-4-5 0,7 16 0,-4-13 0,1 13 0,-2-16 0,1 2 0,-3-3 0,2 0 0,-2 0 0,-1 0 0,0-2 0,3 1 0,-2-2 0,2 3 0,-3-2 0,0-2 0,0 1 0,-1-5 0,1 4 0,-4-7 0,3 2 0,-6-3 0,3 1 0,-3-1 0,2-1 0,-9-5 0,5-1 0,-10-6 0,6 4 0,0-2 0,0 3 0,0-1 0,1 3 0,-1 0 0,0 2 0,1-2 0,-1 2 0,0-4 0,0 3 0,0-3 0,0 4 0,3-4 0,-2 3 0,4-3 0,-4 4 0,2-6 0,-3 5 0,-3-6 0,2 7 0,-2-4 0,3 1 0,0-1 0,0-1 0,1 1 0,-1 0 0,3 0 0,1 2 0,2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8:02.21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0 189 24575,'0'-10'0,"0"-1"0,0 6 0,0-2 0,0 3 0,0 0 0,0-1 0,0-1 0,0 1 0,0-2 0,0 0 0,0 2 0,0-4 0,0 4 0,0-2 0,0 3 0,0-1 0,3 1 0,-2 0 0,1-1 0,1 3 0,-3-2 0,5 2 0,-1-5 0,-1 2 0,3-4 0,-5 4 0,4-2 0,-4 3 0,4-1 0,-2 3 0,0-3 0,0 2 0,-3-3 0,0 4 0,0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8:02.21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1163 0 24575,'-14'18'0,"3"-6"0,-17 12 0,7-6 0,-11 5 0,7-5 0,1-1 0,10-7 0,1 3 0,6-6 0,-2 0 0,6-2 0,0-1 0,1 0 0,-2 1 0,-1-1 0,-4 3 0,-6 4 0,0 2 0,-7 5 0,7-5 0,-3 3 0,4-6 0,4 3 0,0-3 0,7-3 0,-3 2 0,5-4 0,-4 2 0,1 3 0,-3-2 0,-3 7 0,-1 2 0,-4 0 0,0 5 0,0-5 0,0 3 0,4-4 0,-3 0 0,3 0 0,-3 0 0,0 0 0,-1 0 0,1 0 0,-5 1 0,-1 3 0,-4-1 0,4 1 0,-2-3 0,7-3 0,-3 2 0,4-6 0,3 6 0,-1-6 0,1 6 0,-3-3 0,0 0 0,0 6 0,0-5 0,-5 6 0,3-4 0,1-2 0,2 1 0,5-4 0,-4 1 0,4-2 0,-1 0 0,2 0 0,-5 4 0,0 0 0,-1 0 0,0-1 0,6 0 0,-6-3 0,6 3 0,-3-4 0,4-1 0,-3 1 0,2-2 0,-3 1 0,7-1 0,-2-3 0,1 1 0,1-1 0,0 0 0,1-1 0,1 0 0,-4-2 0,4 2 0,-4 0 0,2 1 0,0 1 0,-2-1 0,4 0 0,-4 0 0,4 1 0,-4-1 0,4 1 0,-4-1 0,4 0 0,-4-1 0,4 1 0,-1-2 0,-1 2 0,3 0 0,-5 1 0,4-1 0,-4 0 0,5 0 0,-3 0 0,3 0 0,0 0 0,0-3 0,0-5 0,0-2 0,0-2 0,0 4 0,0-3 0,-5 0 0,3-1 0,-4-1 0,4 4 0,-2-4 0,1 4 0,-3-2 0,6 3 0,-6-1 0,6 1 0,-5 1 0,4 0 0,-4 2 0,2-2 0,0 0 0,-2 1 0,4-2 0,-4 2 0,5-1 0,-3 1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8:02.21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73 24575,'13'-2'0,"2"2"0,-5-4 0,3 1 0,-3-2 0,2 0 0,-2 1 0,3-1 0,-3 0 0,2 0 0,-5 3 0,2-2 0,-3 3 0,0-3 0,-1 2 0,1 0 0,0-2 0,0 3 0,0-3 0,0 2 0,0-1 0,0 0 0,-1 2 0,-1-1 0,-2 2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8:02.2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780 0 24575,'-18'14'0,"4"1"0,-10 10 0,-2 3 0,0-5 0,5-3 0,0 1 0,-1 0 0,-14 16 0,15-16 0,-8 5 0,7-2 0,-1-3 0,3 2 0,4-6 0,-3 7 0,0-7 0,6 6 0,-5-2 0,6 2 0,-3-5 0,4 0 0,-2-5 0,5 4 0,-6-1 0,6-3 0,-2 0 0,3-1 0,1-1 0,-1 4 0,0-2 0,0 1 0,0-2 0,1-2 0,-1 2 0,0-3 0,4 3 0,-3-7 0,6 1 0,-3-1 0,3-1 0,-2 1 0,1-1 0,-4 3 0,1-2 0,1 4 0,-3-4 0,6 2 0,-6-3 0,6 0 0,-3 1 0,1-1 0,1 1 0,-4-1 0,4 0 0,-4 0 0,5 0 0,-5 0 0,2 1 0,-3-1 0,3 3 0,-3-2 0,3 4 0,-3-2 0,-1 3 0,1-3 0,2 0 0,-1 0 0,1-2 0,1 4 0,-3-4 0,3 2 0,0 0 0,-2-2 0,1 4 0,1-4 0,-3 2 0,6-3 0,-6 1 0,6-1 0,-3 0 0,0-1 0,3-3 0,-3-3 0,3-1 0,0 0 0,0-3 0,0 2 0,0-4 0,0 4 0,0-4 0,0 4 0,0-5 0,0 5 0,0-1 0,0 1 0,0 1 0,-6-3 0,5 2 0,-8-2 0,9 3 0,-5 1 0,2 2 0,-3 1 0,3-2 0,-2 1 0,2-1 0,0 0 0,-2 2 0,2-2 0,0 0 0,0 1 0,3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4:30.13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24575,'24'14'0,"0"2"0,-9 4 0,4-9 0,-4 6 0,5-10 0,-4 12 0,3-8 0,-9 3 0,4-5 0,0 5 0,-4-4 0,4 9 0,0-8 0,-3 7 0,8-2 0,-3-1 0,3 4 0,1-4 0,0 5 0,0 0 0,-5-5 0,4 4 0,-4-4 0,5 5 0,0 0 0,-5-5 0,3 3 0,-3-3 0,1 5 0,3 0 0,-8 0 0,7 0 0,-2 0 0,-1 0 0,4 0 0,-3 0 0,-1-1 0,4 1 0,-4-4 0,1 3 0,3-4 0,-9 0 0,9 4 0,-8-4 0,7 5 0,-7 0 0,8 0 0,-8-1 0,12 10 0,-6-7 0,3 7 0,-1-9 0,-8 0 0,7 0 0,-7-5 0,3 3 0,0-3 0,-3 0 0,3-1 0,-5-5 0,0 5 0,5-3 0,-3 3 0,3 0 0,0-4 0,-3 9 0,3-3 0,1 4 0,-4 0 0,3-1 0,1 7 0,-3-5 0,3 5 0,-1-6 0,-3 0 0,8 0 0,-8-1 0,8 1 0,-8 0 0,8 0 0,-8 0 0,3 0 0,-4-5 0,-1 4 0,0-9 0,1 4 0,4-1 0,-4-2 0,4 3 0,-5-5 0,0-1 0,5 2 0,-4 4 0,9 1 0,-8 0 0,3 4 0,-1-4 0,-2 4 0,3 0 0,0 0 0,-3 0 0,3-4 0,-5 4 0,5-4 0,-3 5 0,3-5 0,-4 3 0,-1-7 0,1 2 0,-5-4 0,3 0 0,-8 0 0,4 0 0,0-4 0,-3 3 0,7-4 0,-7 5 0,7-1 0,-7 1 0,7 0 0,-3 0 0,4 5 0,0-4 0,0 4 0,1 0 0,-1-4 0,0 4 0,0-5 0,0 0 0,0 0 0,-4 0 0,3 0 0,-7 0 0,7-4 0,-7 2 0,3-2 0,0 3 0,-3 1 0,7-4 0,-8 2 0,8-2 0,-3 0 0,-1 3 0,4-3 0,-3 4 0,5 4 0,-1 2 0,1 5 0,0 0 0,0 0 0,0 0 0,0 0 0,0-5 0,-1 4 0,-3-9 0,2 4 0,-7-5 0,3-1 0,-4 1 0,-7-4 0,-4-1 0,-7-9 0,-8-1 0,-1-4 0,-5-6 0,-1 4 0,-6-10 0,4 5 0,2 0 0,1-4 0,16 10 0,-9-4 0,15 6 0,0 0 0,2 4 0,7 1 0,-3 4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8:02.21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92 24575,'9'-4'0,"-1"1"0,-5 0 0,3 0 0,-6-1 0,3 0 0,0-1 0,-3 1 0,6-1 0,-3 3 0,3-4 0,0 4 0,0-2 0,-1 4 0,1 0 0,-1-2 0,1-3 0,4 0 0,0-4 0,0 4 0,2-2 0,-5 4 0,2-1 0,-3 3 0,0-1 0,-3 2 0,-1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8:02.21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24575,'9'4'0,"-4"1"0,1 5 0,-3-3 0,4 5 0,-4-4 0,3 5 0,-5-1 0,5-3 0,-3 3 0,4-5 0,-1 0 0,0 3 0,1-3 0,-1 3 0,1-1 0,-1 1 0,1 0 0,-1 0 0,1 0 0,-1-1 0,1 1 0,-1 0 0,1-3 0,-1 3 0,0-3 0,1 0 0,-1 2 0,0-1 0,1-1 0,-1 0 0,0 0 0,-3 0 0,3 1 0,-3 1 0,4-2 0,-1 1 0,1 1 0,-4-4 0,3 4 0,-3-4 0,3 2 0,0-3 0,0 3 0,0-2 0,1 2 0,-2-3 0,1 1 0,-2 1 0,1-1 0,-2 5 0,3-5 0,1 4 0,-1-2 0,4 1 0,-3 1 0,5-1 0,-5 1 0,3 1 0,-1 0 0,-1 0 0,1 0 0,1-1 0,-3-1 0,2 1 0,-3-2 0,4 3 0,-3 0 0,8 4 0,-7-3 0,8 6 0,-9-7 0,4 3 0,-5-3 0,0-3 0,4 2 0,-3-1 0,2-1 0,-3 2 0,0-4 0,1 4 0,-4-4 0,3 2 0,-3 0 0,1-2 0,1 2 0,-4-3 0,1 1 0,1-1 0,-2 0 0,4-1 0,-5 1 0,3-2 0,-1 2 0,-1 1 0,2-1 0,-1 1 0,2-1 0,-1 1 0,-1-1 0,1 0 0,-2 1 0,4-1 0,-4 1 0,4-1 0,-4 0 0,4 0 0,-5 1 0,5-1 0,-4 0 0,1 0 0,1-2 0,-3 2 0,3-2 0,-3 3 0,0-1 0,0 0 0,2-1 0,-1 0 0,4 0 0,-2-1 0,0 2 0,0-2 0,-3 3 0,2-3 0,-1 2 0,1-2 0,-2 2 0,3-1 0,-2 1 0,1-2 0,-2 2 0,0 1 0,3-3 0,-2 2 0,4-2 0,-5 2 0,5-1 0,-4 0 0,4-2 0,-5 2 0,6 0 0,-6 1 0,0 0 0,-3-2 0,-2 0 0,-4-2 0,-1 0 0,-3 0 0,0 0 0,-1 0 0,-2 0 0,2 0 0,-7 0 0,7 0 0,0 0 0,2 0 0,5-2 0,-2 1 0,3-1 0,1 2 0,-1 0 0,3-1 0,1-2 0,2-1 0,0 0 0,0 0 0,0-1 0,0 1 0,0-1 0,0 1 0,0 2 0,0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8:02.22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0 134 24575,'0'-12'0,"0"0"0,0 3 0,0-1 0,0 0 0,0 0 0,0 1 0,0-1 0,0 0 0,0 3 0,0-3 0,0 5 0,0-1 0,0 1 0,0 1 0,0 1 0,0 1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8:02.22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764 0 24575,'-3'17'0,"-5"2"0,-8 8 0,-6-2 0,2-1 0,-5 7 0,4-8 0,0 8 0,-8-6 0,15-2 0,-8-2 0,6 3 0,3-7 0,-9 4 0,10-5 0,-3 1 0,0 2 0,5-5 0,-2 5 0,-6-2 0,6 0 0,-7 3 0,4-4 0,1 1 0,0-1 0,3-3 0,-2 0 0,6-6 0,0 0 0,2-3 0,4 1 0,-4-1 0,4 0 0,-4 3 0,1 1 0,-2 1 0,-4 4 0,2 0 0,-5 1 0,5 1 0,-4-5 0,4 3 0,-1-3 0,5 0 0,-1-3 0,1 2 0,1-4 0,-3 4 0,2-1 0,-2 2 0,-4-1 0,3 4 0,-3-3 0,3 6 0,0-6 0,0 3 0,1-3 0,-1-1 0,1-1 0,0 1 0,0-4 0,2 2 0,-1-3 0,4 1 0,-4-1 0,2 2 0,-3-1 0,0 4 0,0-4 0,2 2 0,-2 0 0,3-2 0,-3 2 0,3-3 0,0 0 0,1-1 0,1 1 0,-2-2 0,3 2 0,-2 1 0,1-1 0,-2 0 0,1-1 0,1 1 0,-1-2 0,2 3 0,-3-1 0,2 0 0,-1 1 0,2-1 0,-3 1 0,2-1 0,-1 0 0,2 1 0,-3-3 0,3-2 0,-3-2 0,3-3 0,0 1 0,0-3 0,0 2 0,0-4 0,0 2 0,0-3 0,0 2 0,0-1 0,0 4 0,0-2 0,0 3 0,0 0 0,0-1 0,-5 3 0,4-4 0,-3 3 0,4-3 0,0 2 0,-3 2 0,3-2 0,-3 2 0,3 0 0,0 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8:02.22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95 24575,'13'-4'0,"1"-1"0,-7 1 0,5-1 0,-5 0 0,2 1 0,0-1 0,1-2 0,0 2 0,2-2 0,-5 3 0,2-1 0,-3 1 0,0 1 0,0-1 0,-1 4 0,1-4 0,0 2 0,0-1 0,-3-1 0,2 4 0,-4-4 0,4 3 0,-2-2 0,1 2 0,-2-1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8:02.22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24575,'0'9'0,"0"-1"0,0-3 0,0 2 0,0-2 0,3 3 0,-2-3 0,4 2 0,-4-3 0,1 0 0,1 1 0,-2-1 0,4 1 0,-2-1 0,0 1 0,3-1 0,-3 0 0,0 1 0,3 2 0,-6-2 0,6 1 0,-5-1 0,4-1 0,-4 1 0,1-1 0,1 1 0,-2-1 0,1 0 0,1 1 0,-3-1 0,6-1 0,-6 1 0,6-2 0,-6 2 0,3 1 0,-3-1 0,3 1 0,-3-1 0,5 0 0,-4 1 0,4-1 0,-4 1 0,4-1 0,-4 0 0,4 3 0,-4-2 0,5 4 0,-3-4 0,1 5 0,1-5 0,-1 4 0,-1-4 0,3 4 0,-3-4 0,4 4 0,-1-1 0,0-1 0,1 2 0,-1-2 0,1 3 0,-1-2 0,0 1 0,0-4 0,1 4 0,-4-4 0,3 4 0,-3-4 0,1 2 0,1 0 0,-1-2 0,-1 4 0,3-4 0,-3 4 0,0-4 0,3 4 0,-2-1 0,0-1 0,1 2 0,-1-1 0,3 2 0,-1 2 0,1-1 0,0 1 0,0 1 0,-1-3 0,1 3 0,0 0 0,-1-5 0,1 4 0,-1-5 0,1 3 0,-1-3 0,0 0 0,0 0 0,0-2 0,1 4 0,-1-4 0,0 4 0,1-1 0,-1 1 0,0-1 0,1 1 0,-1-2 0,1 3 0,-1-3 0,-2 0 0,1-2 0,-5-1 0,3 1 0,0-1 0,-3 0 0,3 1 0,-1-1 0,-1 0 0,4 0 0,-4 1 0,4-1 0,-1 3 0,2 0 0,1 6 0,-1-2 0,2 4 0,-2-5 0,1 6 0,-3-6 0,2 1 0,-6-2 0,6-4 0,-6 2 0,3-3 0,0 0 0,-3 1 0,3-1 0,-1 1 0,-1-1 0,2 0 0,-3 0 0,2-1 0,-1 1 0,1-2 0,-2 2 0,0 1 0,3-1 0,-2 0 0,3 0 0,-3 0 0,1 0 0,1-1 0,-2 0 0,4 0 0,-5 1 0,1-2 0,-5 0 0,-1-2 0,-1 0 0,0 0 0,0 0 0,-3 0 0,2-2 0,-5 2 0,5-4 0,-5 1 0,5-1 0,-5-1 0,5 0 0,-5 0 0,5-1 0,-2 0 0,2 2 0,2 0 0,-1 1 0,0-1 0,3 0 0,0 0 0,1 1 0,1 0 0,-1 0 0,2-1 0,0 0 0,0 0 0,0 1 0,0 1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8:02.22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0 172 24575,'0'-9'0,"0"0"0,0-4 0,0 0 0,0-3 0,0 2 0,0-1 0,0 2 0,0 0 0,0-3 0,0 8 0,0-4 0,0 7 0,0-4 0,0 6 0,0-1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8:02.22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680 0 24575,'0'15'0,"-6"-3"0,-1 1 0,-4 3 0,2-5 0,2 5 0,-3-4 0,-1 1 0,0 4 0,-7-1 0,9 1 0,-9-1 0,7 0 0,-3-2 0,7 1 0,-2-4 0,6-1 0,-1-3 0,-2-1 0,6-1 0,-3 5 0,3-5 0,-6 4 0,5-2 0,-8 6 0,5-3 0,-6 3 0,3-3 0,-3 2 0,1-1 0,1 1 0,-1-2 0,2 0 0,1-3 0,-1 2 0,1-1 0,-1 2 0,1-3 0,3 2 0,-3-4 0,3 4 0,-3-1 0,2-1 0,-2 2 0,3-4 0,-1 5 0,-1-5 0,2 1 0,-4 1 0,1-2 0,3 2 0,-3 0 0,3-2 0,-4 4 0,2-4 0,1 4 0,-1-4 0,1 2 0,-1-3 0,1 1 0,-1 2 0,1-2 0,1 1 0,-3 1 0,3 1 0,-4 1 0,0 1 0,1-2 0,0 1 0,2-2 0,-1 3 0,1-3 0,1 3 0,-3-3 0,3 0 0,-4 3 0,4-3 0,-3 0 0,3 0 0,0 0 0,-2-2 0,4 2 0,-4-3 0,4 1 0,-2-1 0,3 0 0,-2 1 0,1-1 0,-2 1 0,1-1 0,1 0 0,-4 1 0,4-1 0,-4 0 0,4 1 0,-4-1 0,2 1 0,0-1 0,-3 1 0,6-1 0,-3 0 0,0 1 0,3-1 0,-3 0 0,3 0 0,0 0 0,-5-1 0,2-2 0,-6-5 0,0 1 0,2-6 0,-6 3 0,6-3 0,-2 4 0,0-4 0,2 4 0,-5-2 0,5 2 0,-2 0 0,3 3 0,3-2 0,-3 4 0,3-4 0,0 1 0,-2 1 0,4-2 0,-1 2 0,2-2 0,0 2 0,0 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8:02.22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37 24575,'8'0'0,"0"0"0,-2 0 0,0 0 0,3 0 0,0 0 0,1-4 0,2 3 0,-5-8 0,6 8 0,-6-3 0,2 2 0,-3 1 0,0-1 0,-3 0 0,2 2 0,-2-2 0,1 0 0,1 1 0,-2-1 0,3 1 0,-3 0 0,-1-1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8:02.2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24575,'12'5'0,"0"-1"0,2 6 0,-1-4 0,0 6 0,-2-1 0,1-1 0,-1 3 0,-1-3 0,0 2 0,-4-1 0,1 1 0,0-2 0,-1 0 0,1 0 0,-1-1 0,1-1 0,-1 1 0,0-2 0,1 1 0,-1 1 0,0-4 0,0 2 0,0-3 0,0 3 0,0-2 0,1 4 0,-1-4 0,0 2 0,0 0 0,0-2 0,0 2 0,0-1 0,0-1 0,-2 5 0,1-5 0,-1 4 0,2-2 0,0 0 0,1 3 0,-1-3 0,1 3 0,-4 0 0,3-1 0,-3-1 0,4 1 0,-1-4 0,-3 4 0,3-4 0,-3 4 0,3-4 0,-2 5 0,1-5 0,-1 4 0,-1-4 0,3 4 0,-3-2 0,4 3 0,-3 0 0,1 0 0,-1-1 0,0 1 0,2 0 0,-3 0 0,4 0 0,-4-1 0,6 3 0,-8-2 0,7 0 0,-4-1 0,-1-2 0,3 1 0,-3 1 0,1-4 0,1 4 0,-4-4 0,5 2 0,-6-3 0,6 0 0,-6 1 0,3-1 0,-1 1 0,-1-1 0,2 1 0,-1-1 0,-1 0 0,2 1 0,-3-1 0,2-1 0,-1 1 0,4-4 0,-4 4 0,3-2 0,-3 2 0,4 1 0,-4-1 0,4 1 0,-4-1 0,4 0 0,-4 1 0,4-1 0,-2 1 0,3-1 0,-3 0 0,2 1 0,-4-1 0,2 1 0,-1-1 0,-1 0 0,2 1 0,-1-1 0,-1 1 0,4-3 0,-2 2 0,1-2 0,1 3 0,-4-1 0,4 0 0,-4 1 0,1-1 0,1-1 0,-3 0 0,3 0 0,-1-1 0,-1 2 0,1-2 0,-4 1 0,-1-1 0,-2-2 0,-1 0 0,0 0 0,-3 0 0,-1-3 0,-7 0 0,0-2 0,-5 0 0,1-3 0,-1 2 0,1-4 0,-1 4 0,4-1 0,5 2 0,3 2 0,5-1 0,-1 4 0,2-2 0,2 2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4:33.34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24575,'0'14'0,"0"3"0,0-2 0,0 5 0,0 0 0,0 0 0,0-5 0,0 3 0,0-7 0,0 2 0,0-4 0,0 0 0,0 0 0,0 0 0,0 0 0,0 0 0,0-1 0,0 0 0,0 1 0,0 0 0,0 0 0,0 0 0,0 0 0,0 0 0,0-1 0,0 1 0,0 0 0,0-1 0,0 0 0,0 1 0,0-1 0,0 1 0,0-4 0,0-2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8:02.22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24575,'0'7'0,"0"-1"0,0-2 0,0 1 0,0-1 0,0 0 0,0 3 0,0-2 0,0 4 0,0-4 0,0 2 0,0-3 0,0 1 0,0-1 0,0 1 0,0-1 0,0 0 0,0 0 0,0 0 0,0 1 0,0-1 0,0 0 0,0 0 0,0 0 0,0 0 0,0 0 0,0 0 0,0 0 0,0 0 0,0 1 0,0-1 0,0 0 0,0 0 0,0 0 0,0-4 0,0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8:02.22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632 0 24575,'-3'12'0,"-1"0"0,-6 0 0,3-4 0,0 4 0,-2-1 0,5-3 0,-9 4 0,9-5 0,-8 3 0,8 2 0,-9-1 0,2 4 0,-3-1 0,0 2 0,3 0 0,-3 0 0,7-3 0,-7 2 0,7-4 0,-3 2 0,3-4 0,-2 1 0,1 0 0,-1 0 0,3-1 0,-5 4 0,4 0 0,-7 3 0,4-2 0,-1 1 0,-2-2 0,5 1 0,-5-2 0,6-2 0,-3 0 0,4 0 0,-7 4 0,5-3 0,-7 5 0,7-5 0,-2 2 0,0-1 0,3-4 0,-3 4 0,7-7 0,-3 2 0,3-3 0,0 1 0,0-1 0,3 1 0,-3-3 0,3 2 0,-6-2 0,6 3 0,-3-1 0,1 0 0,1 1 0,-4-1 0,4 1 0,-2-1 0,1 0 0,1 0 0,-4 0 0,5 1 0,-3-1 0,0 1 0,3-1 0,-3 0 0,0 1 0,3 2 0,-6 0 0,3 3 0,-4 0 0,3 2 0,-1-4 0,1 4 0,-2-7 0,3 4 0,0-4 0,1 2 0,1-3 0,-4 1 0,4-1 0,-4 0 0,2 1 0,-3-1 0,3 3 0,-3-2 0,6 2 0,-6-3 0,6 1 0,-3-1 0,1-2 0,1 2 0,-2-2 0,1 1 0,1 0 0,-1 0 0,-1 1 0,2 1 0,-4-1 0,4 1 0,-4-1 0,5 0 0,-3-3 0,3-6 0,0 0 0,0-3 0,0 4 0,0-1 0,0 1 0,0-1 0,0 1 0,0 0 0,0-1 0,-6 1 0,5-1 0,-5 1 0,6-1 0,0 1 0,-3-1 0,3 1 0,-6-3 0,5 0 0,-1-1 0,-1 2 0,2-1 0,-1 2 0,2-2 0,0 2 0,-3 1 0,3 2 0,-3 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8:02.23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50 24575,'9'0'0,"0"0"0,0 0 0,-3 0 0,3 0 0,-3-2 0,0 1 0,0-3 0,0 4 0,0-6 0,0 5 0,-1-5 0,1 6 0,0-2 0,0 0 0,0-1 0,0 1 0,0-2 0,-1 4 0,-1-4 0,0 3 0,0-5 0,2 5 0,-1-4 0,-1 5 0,-2 0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8:02.23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24575,'9'9'0,"1"3"0,3-2 0,6 10 0,-7-9 0,6 6 0,-8-5 0,1-1 0,-1 4 0,-4-7 0,1 4 0,-1-7 0,0 2 0,-2 0 0,1-2 0,1 2 0,1-3 0,2 3 0,-3-2 0,1 2 0,-1-2 0,-3 1 0,2-1 0,-2 2 0,1-2 0,1-1 0,-2 3 0,3-2 0,1 4 0,-1-2 0,0 1 0,1 1 0,-1-4 0,0 4 0,-2-4 0,1 2 0,-1-3 0,-1 1 0,2 2 0,-1-2 0,2 4 0,0-4 0,1 4 0,-1-2 0,0 3 0,1 0 0,0 0 0,-1 0 0,1-1 0,-1 1 0,1 0 0,-1-3 0,0 2 0,1-1 0,-1 2 0,0-3 0,1 2 0,-1-1 0,0-1 0,1 2 0,-4-4 0,3 4 0,-5-1 0,2 1 0,-1-1 0,-1 1 0,4-4 0,-4 2 0,2 0 0,-1 0 0,1 0 0,1-1 0,-2-1 0,1-1 0,-2 0 0,1 1 0,1-3 0,-3 2 0,3-2 0,-1 1 0,-1 0 0,4 0 0,-4 1 0,4-1 0,-4 0 0,4 0 0,-2 1 0,2 0 0,-2 0 0,2-1 0,-4 0 0,2 0 0,-1-1 0,-1 2 0,4-1 0,-2 1 0,0 0 0,2 1 0,-4-1 0,2 0 0,-3 0 0,2 0 0,1-2 0,0 2 0,2-4 0,-4 4 0,1-1 0,1-1 0,-2 2 0,3-3 0,-3 3 0,1-2 0,1 0 0,-3 2 0,5-3 0,-4 3 0,4-2 0,-4 2 0,4-1 0,-5 0 0,5-2 0,-2 0 0,0 1 0,3 1 0,-3 1 0,0 1 0,3-3 0,-3 2 0,0-1 0,2 1 0,-9-2 0,3 0 0,-7-2 0,-1 0 0,2 0 0,-2 0 0,3 0 0,0 0 0,-3 0 0,2 0 0,-2 0 0,3 0 0,0 0 0,1 0 0,1-3 0,2 0 0,-6-1 0,0 2 0,-3 2 0,-2 0 0,7 0 0,-3 0 0,5 2 0,-1-2 0,4 2 0,-1-2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8:02.23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24575,'0'7'0,"0"-1"0,0-2 0,0 3 0,0-2 0,0 2 0,0 0 0,0 0 0,0 0 0,0-1 0,0-2 0,0 0 0,0 0 0,0 0 0,0 0 0,0 0 0,0 1 0,0-1 0,0 0 0,0 0 0,0 0 0,0 0 0,0 1 0,0-1 0,0 0 0,0 1 0,0-1 0,0 1 0,0-1 0,0 0 0,3-1 0,-3 1 0,3-2 0,-3 2 0,0-2 0,0 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9:09.78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180 0 24575,'0'40'0,"0"0"0,0-1 0,0 17 0,0-14 0,0-31 0,0 1 0,0-5 0,0 0 0,0 0 0,0-2 0,0-1 0,0 0 0,0 3 0,0-2 0,0 4 0,0-4 0,0 5 0,0-3 0,0 6 0,3-3 0,-3 3 0,3-4 0,-3 4 0,0-2 0,0 1 0,0-4 0,0 1 0,0-4 0,0 2 0,0-3 0,0 0 0,0 1 0,0 2 0,0-2 0,0 1 0,0-1 0,0-1 0,0 1 0,-2-3 0,-1 0 0,-10-5 0,2-1 0,-9-5 0,2 1 0,-4-2 0,1 2 0,3 0 0,1-2 0,4 5 0,3-2 0,1 2 0,3 3 0,3-2 0,3 3 0,3 0 0,3 3 0,3 0 0,-2 3 0,5 0 0,-2 1 0,3 2 0,0 2 0,-3 0 0,-1-3 0,-2 0 0,-1-3 0,-1 1 0,1-1 0,-2 0 0,-2 1 0,1-3 0,0 0 0,2-2 0,1 0 0,-1 0 0,-1-2 0,1 2 0,-5-4 0,5 4 0,-1-4 0,2-1 0,0-2 0,0 0 0,4-5 0,0 3 0,7-3 0,-3 4 0,0-2 0,-1 5 0,-6 0 0,2 1 0,-3 3 0,0-1 0,-1 2 0,1-2 0,-1 2 0,-2-4 0,2 4 0,-2-2 0,3 0 0,0-1 0,0 1 0,0-2 0,0 3 0,-3-2 0,2 2 0,-2-1 0,1 2 0,-2 0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9:09.78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24575,'9'0'0,"0"5"0,0-2 0,-2 6 0,2-1 0,1 1 0,-3 4 0,10-2 0,-9 4 0,10 2 0,-2 4 0,-3 3 0,11 1 0,-14 2 0,9-2 0,-7 2 0,1 0 0,1-6 0,-2 6 0,0-7 0,3 3 0,-3 1 0,0-1 0,3 0 0,-7 1 0,4-1 0,-4 0 0,0 4 0,0-3 0,0 3 0,-1-7 0,1 3 0,-1-6 0,1 5 0,-1-5 0,1 2 0,-1-2 0,0-1 0,0 0 0,-3-3 0,2 2 0,-5-4 0,5 1 0,-2-2 0,0 3 0,-2-3 0,1 3 0,1-3 0,3-1 0,-1-1 0,0 1 0,1-2 0,-1 3 0,1 0 0,2 0 0,-2-1 0,3 1 0,-4-2 0,0 1 0,1-2 0,-1 0 0,-2 0 0,1-2 0,-5-1 0,3 1 0,0-3 0,-3 2 0,3-2 0,-3 2 0,0 0 0,2 1 0,2-1 0,-1 1 0,2-1 0,-2 0 0,3-1 0,0 1 0,0-2 0,-3 2 0,2-1 0,-4 0 0,1-1 0,-6 1 0,-3-1 0,-9-2 0,2 0 0,-7 0 0,7 0 0,-7 0 0,7 0 0,-2 0 0,6-2 0,1 1 0,3-1 0,0 2 0,0 0 0,0 0 0,0 0 0,3-2 0,3 2 0,4-2 0,1 2 0,1 0 0,0 0 0,3 0 0,5 0 0,0 0 0,2 0 0,-3 0 0,1 0 0,-5 0 0,4 0 0,-3 0 0,3 0 0,-3 0 0,2 2 0,-2 1 0,3 2 0,0 0 0,-3-1 0,2-1 0,-5 1 0,2-4 0,-3 2 0,-3 0 0,2-1 0,-4-1 0,2-2 0,-3-3 0,0 1 0,0 0 0,0-3 0,0 0 0,0-9 0,0-2 0,0-2 0,0-6 0,0 8 0,0-5 0,0 10 0,0 0 0,0 4 0,0 1 0,0 3 0,0 4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9:09.79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1329 0 24575,'-10'8'0,"-5"-1"0,7 0 0,-5 1 0,0-1 0,2 3 0,-3-2 0,-3 2 0,6-3 0,-6 3 0,4-2 0,0-1 0,0 3 0,-4 1 0,3-1 0,-13 7 0,7-2 0,-9 6 0,5-3 0,0 3 0,2-6 0,-1 1 0,1-4 0,3 1 0,-1-2 0,5 1 0,-5 0 0,5 3 0,-6-4 0,2 5 0,-4-1 0,4 2 0,-4 0 0,8-1 0,-8 2 0,8-2 0,0 1 0,2-4 0,2 2 0,-2-4 0,-2 4 0,2-1 0,2-1 0,-7 3 0,6-3 0,-6 4 0,0 0 0,2 2 0,-7-1 0,3 2 0,-3-2 0,3-1 0,2 0 0,4-4 0,0-1 0,4-2 0,-2 0 0,5 0 0,-6 2 0,5-1 0,-5 4 0,2-1 0,-8 6 0,3-3 0,-10 13 0,10-11 0,-5 7 0,6-10 0,4 0 0,-2-2 0,5 1 0,-4-4 0,4 4 0,-5-2 0,5 3 0,-2-2 0,0 1 0,3-7 0,-3 4 0,3-5 0,1 1 0,0-1 0,0-3 0,0 3 0,0-2 0,0 2 0,0-3 0,0 0 0,0 1 0,0-3 0,1 0 0,2-4 0,0 0 0,3-2 0,0 0 0,0-1 0,0 1 0,0-1 0,0 1 0,0-1 0,0 1 0,0 0 0,0-1 0,0 1 0,0 0 0,0-1 0,0 1 0,0 0 0,0 0 0,0 0 0,0 0 0,0-1 0,0 1 0,0 0 0,-2-1 0,1 1 0,-1-1 0,2 1 0,-3 0 0,2-1 0,-1 1 0,2 4 0,2 2 0,2 1 0,1 3 0,-1-4 0,1 3 0,-4-1 0,4 1 0,-4-1 0,4 0 0,-5 1 0,3-1 0,-3 1 0,3-1 0,-3 0 0,3 1 0,-1-1 0,-1 0 0,2 1 0,-1-1 0,-1 0 0,1 1 0,1-3 0,-3 2 0,6-2 0,-6 3 0,3-1 0,0 1 0,-3-1 0,3 0 0,-1 1 0,-1-1 0,2 0 0,-3 0 0,0 1 0,0-1 0,0 0 0,2-2 0,1-2 0,3-2 0,0-3 0,6 0 0,-1-1 0,10-3 0,-3 1 0,3 1 0,-3 1 0,-4 2 0,-2 1 0,-5 1 0,2 0 0,-3 2 0,-3-2 0,0 2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9:09.79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24575,'16'8'0,"-1"-1"0,-5 3 0,3-5 0,-3 4 0,3-6 0,-3 7 0,2-5 0,-5 2 0,3-3 0,-1 3 0,-3-2 0,4 4 0,-1-3 0,-2 3 0,6-1 0,-3-1 0,3 2 0,0-1 0,0 2 0,0 0 0,-3-3 0,2 2 0,-2-2 0,3 3 0,0 0 0,-3-3 0,3 3 0,-4-3 0,2 3 0,1 0 0,-5-1 0,6 1 0,-3 0 0,0 0 0,2 0 0,-1-1 0,-1 1 0,2 0 0,-2-3 0,0 3 0,3-3 0,-6 1 0,5 1 0,-5-2 0,5 3 0,-4 0 0,4 0 0,-5-1 0,9 6 0,-5-5 0,2 5 0,-1-6 0,-5 1 0,6 0 0,-6-3 0,2 2 0,0-1 0,-2-1 0,2 0 0,-3-2 0,0 1 0,4 0 0,-3 0 0,2 1 0,0-1 0,-2 3 0,3-2 0,-1 3 0,-1 0 0,1 0 0,1 2 0,-2-1 0,2 1 0,-1-2 0,-2 0 0,6 0 0,-6 0 0,5-1 0,-4 1 0,4 0 0,-5 0 0,3 0 0,-4-3 0,0 2 0,0-4 0,1 2 0,2 0 0,-3-2 0,4 2 0,-5-3 0,1 0 0,3 1 0,-2 2 0,6 0 0,-6 1 0,2 1 0,0-2 0,-2 3 0,2-1 0,0 0 0,-1 1 0,1-3 0,-3 2 0,3-1 0,-1 2 0,1-3 0,-3 2 0,0-4 0,0 2 0,-2-3 0,1 1 0,-4-1 0,1 1 0,1-3 0,-3 2 0,5-2 0,-4 2 0,4 0 0,-4 1 0,4-1 0,-2 1 0,3 1 0,0-1 0,1 2 0,-1 0 0,0-2 0,0 2 0,0-3 0,0 1 0,0-1 0,-3 0 0,2 1 0,-4-1 0,4-1 0,-4 1 0,1-2 0,1 2 0,-2 0 0,4-2 0,-5 2 0,5-2 0,-2 1 0,0 1 0,3-2 0,-3 3 0,3 1 0,0 2 0,1 2 0,-1-1 0,1 1 0,0 0 0,-1 0 0,0-3 0,1 2 0,-4-4 0,3 2 0,-6-3 0,3 1 0,-3-1 0,-5-2 0,-2 0 0,-5-4 0,-5-1 0,0-2 0,-5-3 0,1 2 0,-5-4 0,3 1 0,1 1 0,1-2 0,10 4 0,-5-1 0,10 2 0,-1 1 0,2 1 0,4 1 0,-1 2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9:09.79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24575,'0'7'0,"0"1"0,0 0 0,0 1 0,0 1 0,0 0 0,0-3 0,0 3 0,0-5 0,0 1 0,0-1 0,0-1 0,0 1 0,0-1 0,0 0 0,0 1 0,0-1 0,0 0 0,0 0 0,0 0 0,0 1 0,0-1 0,0 1 0,0-1 0,0 0 0,0 1 0,0-1 0,0 0 0,0 0 0,0 0 0,0 0 0,0 1 0,0-3 0,0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4:37.6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1238 0 24575,'-9'9'0,"0"0"0,0 4 0,0-3 0,-1 9 0,5-9 0,-3 4 0,3 0 0,-1-4 0,-7 4 0,7 0 0,-9 2 0,1 4 0,2 5 0,-7-4 0,3 11 0,-5-5 0,-1 6 0,0-1 0,-1 15 0,0-11 0,-1 18 0,-6-12 0,10 6 0,-10 9 0,17-14 0,-11 17 0,6-17 0,-1 6 0,2-4 0,6-4 0,-6 6 0,-2 1 0,-4-7 0,0 4 0,0-4 0,-7 9 0,5-9 0,-5 7 0,8-14 0,-2 12 0,3-12 0,2 12 0,-2-5 0,8 0 0,-4 4 0,0-4 0,4 7 0,-8-7 0,8 4 0,-8-10 0,8 4 0,-2-7 0,-1 1 0,-5 9 0,-1-13 0,0 11 0,3-19 0,8 5 0,-3-11 0,4 4 0,1-9 0,4 4 0,-3-5 0,7 0 0,-7 0 0,3 0 0,0 0 0,-3 0 0,3 0 0,0 0 0,-3 0 0,3-1 0,0 1 0,2-1 0,3 0 0,-4-3 0,3 2 0,-3-2 0,4 3 0,-4-3 0,3 2 0,-2-2 0,3 3 0,-9 1 0,7 0 0,-11 1 0,12-1 0,-7-1 0,7-10 0,-3 0 0,4-10 0,0 3 0,-4-5 0,3 4 0,-4-4 0,5 5 0,-4 0 0,3 0 0,-3 1 0,0 3 0,3-3 0,-3 3 0,4-3 0,-4-1 0,3 0 0,-7 1 0,7-1 0,-3 0 0,4 5 0,0 0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9:09.8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815 0 24575,'-6'4'0,"0"1"0,1 1 0,-1-1 0,-1 4 0,4-3 0,-3 0 0,3 1 0,-1-2 0,-5 2 0,5 0 0,-5 1 0,-1 1 0,3 4 0,-6-3 0,2 6 0,-3-3 0,0 3 0,0 0 0,-2 7 0,2-5 0,-3 8 0,-2-5 0,6 3 0,-7 4 0,12-7 0,-8 9 0,4-9 0,-1 3 0,2-2 0,4-2 0,-5 3 0,0 1 0,-3-4 0,0 2 0,0-2 0,-5 5 0,3-5 0,-2 3 0,4-6 0,0 6 0,0-6 0,3 5 0,-2-2 0,6 1 0,-4 1 0,1-2 0,3 3 0,-6-2 0,5 1 0,-5-5 0,6 2 0,-2-3 0,0 0 0,-5 5 0,1-7 0,0 6 0,2-10 0,4 3 0,-1-6 0,2 3 0,1-5 0,3 1 0,-2-1 0,4-1 0,-4 1 0,1-1 0,1 0 0,-2 1 0,2-1 0,-1 1 0,-1-1 0,2 0 0,0 1 0,0-1 0,3 0 0,-2-2 0,1 2 0,-1-2 0,2 2 0,-3-2 0,2 2 0,-1-2 0,2 2 0,-6 1 0,5-1 0,-8 1 0,9-1 0,-5 0 0,4-5 0,-2 0 0,3-5 0,0 2 0,-2-3 0,1 2 0,-2-2 0,3 3 0,-3 0 0,3-1 0,-3 1 0,0 1 0,3 0 0,-3 0 0,3-1 0,-3 0 0,3 0 0,-5-1 0,4 1 0,-2 0 0,3 1 0,0 2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9:09.81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44 24575,'12'-2'0,"4"-1"0,-2-2 0,3 0 0,-4 0 0,4 0 0,-6 2 0,1-1 0,-3 3 0,-2-1 0,0 0 0,1 2 0,-6-4 0,6 3 0,-5-1 0,3 2 0,-3 0 0,0 0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9:09.81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24575,'3'9'0,"1"1"0,1-5 0,2 4 0,-1-1 0,1 1 0,-1 1 0,4-2 0,-3 1 0,0 2 0,1-1 0,-3 3 0,4-4 0,1 1 0,-3 3 0,3-3 0,-4 3 0,1-3 0,0-1 0,2 1 0,-2 0 0,6 0 0,-6 0 0,5-1 0,-1-1 0,2 1 0,0-1 0,0 2 0,0-1 0,0 1 0,-3 0 0,3 2 0,-3-1 0,1 4 0,2-4 0,-6 1 0,3-2 0,-3 3 0,-1-3 0,1 3 0,0-3 0,-1-1 0,1 1 0,0 3 0,-1 0 0,2 3 0,-1 0 0,0 4 0,1-4 0,-1 7 0,1-3 0,-1 0 0,1 3 0,3-6 0,-3 5 0,6-5 0,-3 3 0,0-4 0,0 0 0,0 3 0,-3-2 0,3 5 0,-1-5 0,-1 6 0,1-6 0,2 5 0,-4-5 0,7 16 0,-4-13 0,1 13 0,-2-16 0,1 2 0,-3-3 0,2 0 0,-2 0 0,-1 0 0,0-2 0,3 1 0,-2-2 0,2 3 0,-3-2 0,0-2 0,0 1 0,-1-5 0,1 4 0,-4-7 0,3 2 0,-6-3 0,3 1 0,-3-1 0,2-1 0,-9-5 0,5-1 0,-10-6 0,6 4 0,0-2 0,0 3 0,0-1 0,1 3 0,-1 0 0,0 2 0,1-2 0,-1 2 0,0-4 0,0 3 0,0-3 0,0 4 0,3-4 0,-2 3 0,4-3 0,-4 4 0,2-6 0,-3 5 0,-3-6 0,2 7 0,-2-4 0,3 1 0,0-1 0,0-1 0,1 1 0,-1 0 0,3 0 0,1 2 0,2 0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9:09.81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0 189 24575,'0'-10'0,"0"-1"0,0 6 0,0-2 0,0 3 0,0 0 0,0-1 0,0-1 0,0 1 0,0-2 0,0 0 0,0 2 0,0-4 0,0 4 0,0-2 0,0 3 0,0-1 0,3 1 0,-2 0 0,1-1 0,1 3 0,-3-2 0,5 2 0,-1-5 0,-1 2 0,3-4 0,-5 4 0,4-2 0,-4 3 0,4-1 0,-2 3 0,0-3 0,0 2 0,-3-3 0,0 4 0,0 0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9:09.80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1163 0 24575,'-14'18'0,"3"-6"0,-17 12 0,7-6 0,-11 5 0,7-5 0,1-1 0,10-7 0,1 3 0,6-6 0,-2 0 0,6-2 0,0-1 0,1 0 0,-2 1 0,-1-1 0,-4 3 0,-6 4 0,0 2 0,-7 5 0,7-5 0,-3 3 0,4-6 0,4 3 0,0-3 0,7-3 0,-3 2 0,5-4 0,-4 2 0,1 3 0,-3-2 0,-3 7 0,-1 2 0,-4 0 0,0 5 0,0-5 0,0 3 0,4-4 0,-3 0 0,3 0 0,-3 0 0,0 0 0,-1 0 0,1 0 0,-5 1 0,-1 3 0,-4-1 0,4 1 0,-2-3 0,7-3 0,-3 2 0,4-6 0,3 6 0,-1-6 0,1 6 0,-3-3 0,0 0 0,0 6 0,0-5 0,-5 6 0,3-4 0,1-2 0,2 1 0,5-4 0,-4 1 0,4-2 0,-1 0 0,2 0 0,-5 4 0,0 0 0,-1 0 0,0-1 0,6 0 0,-6-3 0,6 3 0,-3-4 0,4-1 0,-3 1 0,2-2 0,-3 1 0,7-1 0,-2-3 0,1 1 0,1-1 0,0 0 0,1-1 0,1 0 0,-4-2 0,4 2 0,-4 0 0,2 1 0,0 1 0,-2-1 0,4 0 0,-4 0 0,4 1 0,-4-1 0,4 1 0,-4-1 0,4 0 0,-4-1 0,4 1 0,-1-2 0,-1 2 0,3 0 0,-5 1 0,4-1 0,-4 0 0,5 0 0,-3 0 0,3 0 0,0 0 0,0-3 0,0-5 0,0-2 0,0-2 0,0 4 0,0-3 0,-5 0 0,3-1 0,-4-1 0,4 4 0,-2-4 0,1 4 0,-3-2 0,6 3 0,-6-1 0,6 1 0,-5 1 0,4 0 0,-4 2 0,2-2 0,0 0 0,-2 1 0,4-2 0,-4 2 0,5-1 0,-3 1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9:09.81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73 24575,'13'-2'0,"2"2"0,-5-4 0,3 1 0,-3-2 0,2 0 0,-2 1 0,3-1 0,-3 0 0,2 0 0,-5 3 0,2-2 0,-3 3 0,0-3 0,-1 2 0,1 0 0,0-2 0,0 3 0,0-3 0,0 2 0,0-1 0,0 0 0,-1 2 0,-1-1 0,-2 2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9:09.79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780 0 24575,'-18'14'0,"4"1"0,-10 10 0,-2 3 0,0-5 0,5-3 0,0 1 0,-1 0 0,-14 16 0,15-16 0,-8 5 0,7-2 0,-1-3 0,3 2 0,4-6 0,-3 7 0,0-7 0,6 6 0,-5-2 0,6 2 0,-3-5 0,4 0 0,-2-5 0,5 4 0,-6-1 0,6-3 0,-2 0 0,3-1 0,1-1 0,-1 4 0,0-2 0,0 1 0,0-2 0,1-2 0,-1 2 0,0-3 0,4 3 0,-3-7 0,6 1 0,-3-1 0,3-1 0,-2 1 0,1-1 0,-4 3 0,1-2 0,1 4 0,-3-4 0,6 2 0,-6-3 0,6 0 0,-3 1 0,1-1 0,1 1 0,-4-1 0,4 0 0,-4 0 0,5 0 0,-5 0 0,2 1 0,-3-1 0,3 3 0,-3-2 0,3 4 0,-3-2 0,-1 3 0,1-3 0,2 0 0,-1 0 0,1-2 0,1 4 0,-3-4 0,3 2 0,0 0 0,-2-2 0,1 4 0,1-4 0,-3 2 0,6-3 0,-6 1 0,6-1 0,-3 0 0,0-1 0,3-3 0,-3-3 0,3-1 0,0 0 0,0-3 0,0 2 0,0-4 0,0 4 0,0-4 0,0 4 0,0-5 0,0 5 0,0-1 0,0 1 0,0 1 0,-6-3 0,5 2 0,-8-2 0,9 3 0,-5 1 0,2 2 0,-3 1 0,3-2 0,-2 1 0,2-1 0,0 0 0,-2 2 0,2-2 0,0 0 0,0 1 0,3 0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9:09.79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92 24575,'9'-4'0,"-1"1"0,-5 0 0,3 0 0,-6-1 0,3 0 0,0-1 0,-3 1 0,6-1 0,-3 3 0,3-4 0,0 4 0,0-2 0,-1 4 0,1 0 0,-1-2 0,1-3 0,4 0 0,0-4 0,0 4 0,2-2 0,-5 4 0,2-1 0,-3 3 0,0-1 0,-3 2 0,-1 0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9:09.80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24575,'9'4'0,"-4"1"0,1 5 0,-3-3 0,4 5 0,-4-4 0,3 5 0,-5-1 0,5-3 0,-3 3 0,4-5 0,-1 0 0,0 3 0,1-3 0,-1 3 0,1-1 0,-1 1 0,1 0 0,-1 0 0,1 0 0,-1-1 0,1 1 0,-1 0 0,1-3 0,-1 3 0,0-3 0,1 0 0,-1 2 0,0-1 0,1-1 0,-1 0 0,0 0 0,-3 0 0,3 1 0,-3 1 0,4-2 0,-1 1 0,1 1 0,-4-4 0,3 4 0,-3-4 0,3 2 0,0-3 0,0 3 0,0-2 0,1 2 0,-2-3 0,1 1 0,-2 1 0,1-1 0,-2 5 0,3-5 0,1 4 0,-1-2 0,4 1 0,-3 1 0,5-1 0,-5 1 0,3 1 0,-1 0 0,-1 0 0,1 0 0,1-1 0,-3-1 0,2 1 0,-3-2 0,4 3 0,-3 0 0,8 4 0,-7-3 0,8 6 0,-9-7 0,4 3 0,-5-3 0,0-3 0,4 2 0,-3-1 0,2-1 0,-3 2 0,0-4 0,1 4 0,-4-4 0,3 2 0,-3 0 0,1-2 0,1 2 0,-4-3 0,1 1 0,1-1 0,-2 0 0,4-1 0,-5 1 0,3-2 0,-1 2 0,-1 1 0,2-1 0,-1 1 0,2-1 0,-1 1 0,-1-1 0,1 0 0,-2 1 0,4-1 0,-4 1 0,4-1 0,-4 0 0,4 0 0,-5 1 0,5-1 0,-4 0 0,1 0 0,1-2 0,-3 2 0,3-2 0,-3 3 0,0-1 0,0 0 0,2-1 0,-1 0 0,4 0 0,-2-1 0,0 2 0,0-2 0,-3 3 0,2-3 0,-1 2 0,1-2 0,-2 2 0,3-1 0,-2 1 0,1-2 0,-2 2 0,0 1 0,3-3 0,-2 2 0,4-2 0,-5 2 0,5-1 0,-4 0 0,4-2 0,-5 2 0,6 0 0,-6 1 0,0 0 0,-3-2 0,-2 0 0,-4-2 0,-1 0 0,-3 0 0,0 0 0,-1 0 0,-2 0 0,2 0 0,-7 0 0,7 0 0,0 0 0,2 0 0,5-2 0,-2 1 0,3-1 0,1 2 0,-1 0 0,3-1 0,1-2 0,2-1 0,0 0 0,0 0 0,0-1 0,0 1 0,0-1 0,0 1 0,0 2 0,0 0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9:09.80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0 134 24575,'0'-12'0,"0"0"0,0 3 0,0-1 0,0 0 0,0 0 0,0 1 0,0-1 0,0 0 0,0 3 0,0-3 0,0 5 0,0-1 0,0 1 0,0 1 0,0 1 0,0 1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4:39.26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89 24575,'17'-4'0,"7"-2"0,-2-4 0,3-1 0,-5 2 0,6-2 0,-10 6 0,4-4 0,-6 8 0,-4-3 0,0 0 0,2 3 0,-9-7 0,9 7 0,-7-3 0,4 4 0,-4 0 0,-1 0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9:09.80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764 0 24575,'-3'17'0,"-5"2"0,-8 8 0,-6-2 0,2-1 0,-5 7 0,4-8 0,0 8 0,-8-6 0,15-2 0,-8-2 0,6 3 0,3-7 0,-9 4 0,10-5 0,-3 1 0,0 2 0,5-5 0,-2 5 0,-6-2 0,6 0 0,-7 3 0,4-4 0,1 1 0,0-1 0,3-3 0,-2 0 0,6-6 0,0 0 0,2-3 0,4 1 0,-4-1 0,4 0 0,-4 3 0,1 1 0,-2 1 0,-4 4 0,2 0 0,-5 1 0,5 1 0,-4-5 0,4 3 0,-1-3 0,5 0 0,-1-3 0,1 2 0,1-4 0,-3 4 0,2-1 0,-2 2 0,-4-1 0,3 4 0,-3-3 0,3 6 0,0-6 0,0 3 0,1-3 0,-1-1 0,1-1 0,0 1 0,0-4 0,2 2 0,-1-3 0,4 1 0,-4-1 0,2 2 0,-3-1 0,0 4 0,0-4 0,2 2 0,-2 0 0,3-2 0,-3 2 0,3-3 0,0 0 0,1-1 0,1 1 0,-2-2 0,3 2 0,-2 1 0,1-1 0,-2 0 0,1-1 0,1 1 0,-1-2 0,2 3 0,-3-1 0,2 0 0,-1 1 0,2-1 0,-3 1 0,2-1 0,-1 0 0,2 1 0,-3-3 0,3-2 0,-3-2 0,3-3 0,0 1 0,0-3 0,0 2 0,0-4 0,0 2 0,0-3 0,0 2 0,0-1 0,0 4 0,0-2 0,0 3 0,0 0 0,0-1 0,-5 3 0,4-4 0,-3 3 0,4-3 0,0 2 0,-3 2 0,3-2 0,-3 2 0,3 0 0,0 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9:09.80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95 24575,'13'-4'0,"1"-1"0,-7 1 0,5-1 0,-5 0 0,2 1 0,0-1 0,1-2 0,0 2 0,2-2 0,-5 3 0,2-1 0,-3 1 0,0 1 0,0-1 0,-1 4 0,1-4 0,0 2 0,0-1 0,-3-1 0,2 4 0,-4-4 0,4 3 0,-2-2 0,1 2 0,-2-1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9:09.80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24575,'0'9'0,"0"-1"0,0-3 0,0 2 0,0-2 0,3 3 0,-2-3 0,4 2 0,-4-3 0,1 0 0,1 1 0,-2-1 0,4 1 0,-2-1 0,0 1 0,3-1 0,-3 0 0,0 1 0,3 2 0,-6-2 0,6 1 0,-5-1 0,4-1 0,-4 1 0,1-1 0,1 1 0,-2-1 0,1 0 0,1 1 0,-3-1 0,6-1 0,-6 1 0,6-2 0,-6 2 0,3 1 0,-3-1 0,3 1 0,-3-1 0,5 0 0,-4 1 0,4-1 0,-4 1 0,4-1 0,-4 0 0,4 3 0,-4-2 0,5 4 0,-3-4 0,1 5 0,1-5 0,-1 4 0,-1-4 0,3 4 0,-3-4 0,4 4 0,-1-1 0,0-1 0,1 2 0,-1-2 0,1 3 0,-1-2 0,0 1 0,0-4 0,1 4 0,-4-4 0,3 4 0,-3-4 0,1 2 0,1 0 0,-1-2 0,-1 4 0,3-4 0,-3 4 0,0-4 0,3 4 0,-2-1 0,0-1 0,1 2 0,-1-1 0,3 2 0,-1 2 0,1-1 0,0 1 0,0 1 0,-1-3 0,1 3 0,0 0 0,-1-5 0,1 4 0,-1-5 0,1 3 0,-1-3 0,0 0 0,0 0 0,0-2 0,1 4 0,-1-4 0,0 4 0,1-1 0,-1 1 0,0-1 0,1 1 0,-1-2 0,1 3 0,-1-3 0,-2 0 0,1-2 0,-5-1 0,3 1 0,0-1 0,-3 0 0,3 1 0,-1-1 0,-1 0 0,4 0 0,-4 1 0,4-1 0,-1 3 0,2 0 0,1 6 0,-1-2 0,2 4 0,-2-5 0,1 6 0,-3-6 0,2 1 0,-6-2 0,6-4 0,-6 2 0,3-3 0,0 0 0,-3 1 0,3-1 0,-1 1 0,-1-1 0,2 0 0,-3 0 0,2-1 0,-1 1 0,1-2 0,-2 2 0,0 1 0,3-1 0,-2 0 0,3 0 0,-3 0 0,1 0 0,1-1 0,-2 0 0,4 0 0,-5 1 0,1-2 0,-5 0 0,-1-2 0,-1 0 0,0 0 0,0 0 0,-3 0 0,2-2 0,-5 2 0,5-4 0,-5 1 0,5-1 0,-5-1 0,5 0 0,-5 0 0,5-1 0,-2 0 0,2 2 0,2 0 0,-1 1 0,0-1 0,3 0 0,0 0 0,1 1 0,1 0 0,-1 0 0,2-1 0,0 0 0,0 0 0,0 1 0,0 1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9:09.80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0 172 24575,'0'-9'0,"0"0"0,0-4 0,0 0 0,0-3 0,0 2 0,0-1 0,0 2 0,0 0 0,0-3 0,0 8 0,0-4 0,0 7 0,0-4 0,0 6 0,0-1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9:09.80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680 0 24575,'0'15'0,"-6"-3"0,-1 1 0,-4 3 0,2-5 0,2 5 0,-3-4 0,-1 1 0,0 4 0,-7-1 0,9 1 0,-9-1 0,7 0 0,-3-2 0,7 1 0,-2-4 0,6-1 0,-1-3 0,-2-1 0,6-1 0,-3 5 0,3-5 0,-6 4 0,5-2 0,-8 6 0,5-3 0,-6 3 0,3-3 0,-3 2 0,1-1 0,1 1 0,-1-2 0,2 0 0,1-3 0,-1 2 0,1-1 0,-1 2 0,1-3 0,3 2 0,-3-4 0,3 4 0,-3-1 0,2-1 0,-2 2 0,3-4 0,-1 5 0,-1-5 0,2 1 0,-4 1 0,1-2 0,3 2 0,-3 0 0,3-2 0,-4 4 0,2-4 0,1 4 0,-1-4 0,1 2 0,-1-3 0,1 1 0,-1 2 0,1-2 0,1 1 0,-3 1 0,3 1 0,-4 1 0,0 1 0,1-2 0,0 1 0,2-2 0,-1 3 0,1-3 0,1 3 0,-3-3 0,3 0 0,-4 3 0,4-3 0,-3 0 0,3 0 0,0 0 0,-2-2 0,4 2 0,-4-3 0,4 1 0,-2-1 0,3 0 0,-2 1 0,1-1 0,-2 1 0,1-1 0,1 0 0,-4 1 0,4-1 0,-4 0 0,4 1 0,-4-1 0,2 1 0,0-1 0,-3 1 0,6-1 0,-3 0 0,0 1 0,3-1 0,-3 0 0,3 0 0,0 0 0,-5-1 0,2-2 0,-6-5 0,0 1 0,2-6 0,-6 3 0,6-3 0,-2 4 0,0-4 0,2 4 0,-5-2 0,5 2 0,-2 0 0,3 3 0,3-2 0,-3 4 0,3-4 0,0 1 0,-2 1 0,4-2 0,-1 2 0,2-2 0,0 2 0,0 0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9:09.80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37 24575,'8'0'0,"0"0"0,-2 0 0,0 0 0,3 0 0,0 0 0,1-4 0,2 3 0,-5-8 0,6 8 0,-6-3 0,2 2 0,-3 1 0,0-1 0,-3 0 0,2 2 0,-2-2 0,1 0 0,1 1 0,-2-1 0,3 1 0,-3 0 0,-1-1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9:09.79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24575,'12'5'0,"0"-1"0,2 6 0,-1-4 0,0 6 0,-2-1 0,1-1 0,-1 3 0,-1-3 0,0 2 0,-4-1 0,1 1 0,0-2 0,-1 0 0,1 0 0,-1-1 0,1-1 0,-1 1 0,0-2 0,1 1 0,-1 1 0,0-4 0,0 2 0,0-3 0,0 3 0,0-2 0,1 4 0,-1-4 0,0 2 0,0 0 0,0-2 0,0 2 0,0-1 0,0-1 0,-2 5 0,1-5 0,-1 4 0,2-2 0,0 0 0,1 3 0,-1-3 0,1 3 0,-4 0 0,3-1 0,-3-1 0,4 1 0,-1-4 0,-3 4 0,3-4 0,-3 4 0,3-4 0,-2 5 0,1-5 0,-1 4 0,-1-4 0,3 4 0,-3-2 0,4 3 0,-3 0 0,1 0 0,-1-1 0,0 1 0,2 0 0,-3 0 0,4 0 0,-4-1 0,6 3 0,-8-2 0,7 0 0,-4-1 0,-1-2 0,3 1 0,-3 1 0,1-4 0,1 4 0,-4-4 0,5 2 0,-6-3 0,6 0 0,-6 1 0,3-1 0,-1 1 0,-1-1 0,2 1 0,-1-1 0,-1 0 0,2 1 0,-3-1 0,2-1 0,-1 1 0,4-4 0,-4 4 0,3-2 0,-3 2 0,4 1 0,-4-1 0,4 1 0,-4-1 0,4 0 0,-4 1 0,4-1 0,-2 1 0,3-1 0,-3 0 0,2 1 0,-4-1 0,2 1 0,-1-1 0,-1 0 0,2 1 0,-1-1 0,-1 1 0,4-3 0,-2 2 0,1-2 0,1 3 0,-4-1 0,4 0 0,-4 1 0,1-1 0,1-1 0,-3 0 0,3 0 0,-1-1 0,-1 2 0,1-2 0,-4 1 0,-1-1 0,-2-2 0,-1 0 0,0 0 0,-3 0 0,-1-3 0,-7 0 0,0-2 0,-5 0 0,1-3 0,-1 2 0,1-4 0,-1 4 0,4-1 0,5 2 0,3 2 0,5-1 0,-1 4 0,2-2 0,2 2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9:09.80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24575,'0'7'0,"0"-1"0,0-2 0,0 1 0,0-1 0,0 0 0,0 3 0,0-2 0,0 4 0,0-4 0,0 2 0,0-3 0,0 1 0,0-1 0,0 1 0,0-1 0,0 0 0,0 0 0,0 0 0,0 1 0,0-1 0,0 0 0,0 0 0,0 0 0,0 0 0,0 0 0,0 0 0,0 0 0,0 0 0,0 1 0,0-1 0,0 0 0,0 0 0,0 0 0,0-4 0,0 0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9:09.7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632 0 24575,'-3'12'0,"-1"0"0,-6 0 0,3-4 0,0 4 0,-2-1 0,5-3 0,-9 4 0,9-5 0,-8 3 0,8 2 0,-9-1 0,2 4 0,-3-1 0,0 2 0,3 0 0,-3 0 0,7-3 0,-7 2 0,7-4 0,-3 2 0,3-4 0,-2 1 0,1 0 0,-1 0 0,3-1 0,-5 4 0,4 0 0,-7 3 0,4-2 0,-1 1 0,-2-2 0,5 1 0,-5-2 0,6-2 0,-3 0 0,4 0 0,-7 4 0,5-3 0,-7 5 0,7-5 0,-2 2 0,0-1 0,3-4 0,-3 4 0,7-7 0,-3 2 0,3-3 0,0 1 0,0-1 0,3 1 0,-3-3 0,3 2 0,-6-2 0,6 3 0,-3-1 0,1 0 0,1 1 0,-4-1 0,4 1 0,-2-1 0,1 0 0,1 0 0,-4 0 0,5 1 0,-3-1 0,0 1 0,3-1 0,-3 0 0,0 1 0,3 2 0,-6 0 0,3 3 0,-4 0 0,3 2 0,-1-4 0,1 4 0,-2-7 0,3 4 0,0-4 0,1 2 0,1-3 0,-4 1 0,4-1 0,-4 0 0,2 1 0,-3-1 0,3 3 0,-3-2 0,6 2 0,-6-3 0,6 1 0,-3-1 0,1-2 0,1 2 0,-2-2 0,1 1 0,1 0 0,-1 0 0,-1 1 0,2 1 0,-4-1 0,4 1 0,-4-1 0,5 0 0,-3-3 0,3-6 0,0 0 0,0-3 0,0 4 0,0-1 0,0 1 0,0-1 0,0 1 0,0 0 0,0-1 0,-6 1 0,5-1 0,-5 1 0,6-1 0,0 1 0,-3-1 0,3 1 0,-6-3 0,5 0 0,-1-1 0,-1 2 0,2-1 0,-1 2 0,2-2 0,0 2 0,-3 1 0,3 2 0,-3 0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9:09.7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50 24575,'9'0'0,"0"0"0,0 0 0,-3 0 0,3 0 0,-3-2 0,0 1 0,0-3 0,0 4 0,0-6 0,0 5 0,-1-5 0,1 6 0,0-2 0,0 0 0,0-1 0,0 1 0,0-2 0,-1 4 0,-1-4 0,0 3 0,0-5 0,2 5 0,-1-4 0,-1 5 0,-2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4:43.4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24575,'3'18'0,"3"3"0,3-11 0,1 9 0,-1-4 0,1 5 0,0 0 0,5-5 0,-4 4 0,-1 2 0,3 0 0,-7 5 0,9-6 0,-1 0 0,-2 5 0,2-3 0,-4 3 0,0-5 0,0 0 0,5 0 0,-4 0 0,8 0 0,-8 0 0,7-1 0,-2-3 0,4 3 0,0-4 0,0 5 0,-1 0 0,1 0 0,-4 0 0,3 5 0,-3-3 0,1 9 0,2-10 0,-8 5 0,4-6 0,-5 5 0,0-3 0,0 3 0,0-5 0,0 0 0,0 0 0,1 5 0,-1 2 0,1 6 0,0 0 0,0 6 0,0-5 0,1 12 0,-1-5 0,1 0 0,0 5 0,3-12 0,-2 12 0,8-11 0,-3 4 0,-1-6 0,-2-1 0,2 8 0,-5-6 0,5 12 0,-1-12 0,-3 12 0,3-12 0,1 12 0,-5-11 0,11 32 0,-6-28 0,1 28 0,-2-32 0,0 4 0,-4-6 0,4-1 0,-5 1 0,0 0 0,-1-6 0,6 4 0,-4-4 0,4 6 0,-6-6 0,0-1 0,1-1 0,-2-8 0,2 7 0,-6-14 0,3 4 0,-7-5 0,3 0 0,-4 0 0,4-4 0,-15-9 0,8-2 0,-15-12 0,9 8 0,-1-4 0,1 5 0,0 0 0,1 4 0,-1 2 0,1 3 0,-1-4 0,0 3 0,0-7 0,0 7 0,0-7 0,1 7 0,3-7 0,-3 7 0,7-7 0,-7 7 0,3-12 0,-4 11 0,-5-11 0,4 12 0,-4-8 0,5 4 0,0-3 0,0-1 0,1 0 0,-1 1 0,5-1 0,0 5 0,4 0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9:09.79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24575,'9'9'0,"1"3"0,3-2 0,6 10 0,-7-9 0,6 6 0,-8-5 0,1-1 0,-1 4 0,-4-7 0,1 4 0,-1-7 0,0 2 0,-2 0 0,1-2 0,1 2 0,1-3 0,2 3 0,-3-2 0,1 2 0,-1-2 0,-3 1 0,2-1 0,-2 2 0,1-2 0,1-1 0,-2 3 0,3-2 0,1 4 0,-1-2 0,0 1 0,1 1 0,-1-4 0,0 4 0,-2-4 0,1 2 0,-1-3 0,-1 1 0,2 2 0,-1-2 0,2 4 0,0-4 0,1 4 0,-1-2 0,0 3 0,1 0 0,0 0 0,-1 0 0,1-1 0,-1 1 0,1 0 0,-1-3 0,0 2 0,1-1 0,-1 2 0,0-3 0,1 2 0,-1-1 0,0-1 0,1 2 0,-4-4 0,3 4 0,-5-1 0,2 1 0,-1-1 0,-1 1 0,4-4 0,-4 2 0,2 0 0,-1 0 0,1 0 0,1-1 0,-2-1 0,1-1 0,-2 0 0,1 1 0,1-3 0,-3 2 0,3-2 0,-1 1 0,-1 0 0,4 0 0,-4 1 0,4-1 0,-4 0 0,4 0 0,-2 1 0,2 0 0,-2 0 0,2-1 0,-4 0 0,2 0 0,-1-1 0,-1 2 0,4-1 0,-2 1 0,0 0 0,2 1 0,-4-1 0,2 0 0,-3 0 0,2 0 0,1-2 0,0 2 0,2-4 0,-4 4 0,1-1 0,1-1 0,-2 2 0,3-3 0,-3 3 0,1-2 0,1 0 0,-3 2 0,5-3 0,-4 3 0,4-2 0,-4 2 0,4-1 0,-5 0 0,5-2 0,-2 0 0,0 1 0,3 1 0,-3 1 0,0 1 0,3-3 0,-3 2 0,0-1 0,2 1 0,-9-2 0,3 0 0,-7-2 0,-1 0 0,2 0 0,-2 0 0,3 0 0,0 0 0,-3 0 0,2 0 0,-2 0 0,3 0 0,0 0 0,1 0 0,1-3 0,2 0 0,-6-1 0,0 2 0,-3 2 0,-2 0 0,7 0 0,-3 0 0,5 2 0,-1-2 0,4 2 0,-1-2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9:09.7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24575,'0'7'0,"0"-1"0,0-2 0,0 3 0,0-2 0,0 2 0,0 0 0,0 0 0,0 0 0,0-1 0,0-2 0,0 0 0,0 0 0,0 0 0,0 0 0,0 0 0,0 1 0,0-1 0,0 0 0,0 0 0,0 0 0,0 0 0,0 1 0,0-1 0,0 0 0,0 1 0,0-1 0,0 1 0,0-1 0,0 0 0,3-1 0,-3 1 0,3-2 0,-3 2 0,0-2 0,0 0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20:37.407"/>
    </inkml:context>
    <inkml:brush xml:id="br0">
      <inkml:brushProperty name="width" value="0.1" units="cm"/>
      <inkml:brushProperty name="height" value="0.1" units="cm"/>
      <inkml:brushProperty name="color" value="#EBEBEB"/>
    </inkml:brush>
  </inkml:definitions>
  <inkml:trace contextRef="#ctx0" brushRef="#br0">0 0 24575,'0'22'0,"0"2"0,0 6 0,0 1 0,0 6 0,0-5 0,0 11 0,0-11 0,0 11 0,0-11 0,0 11 0,0-5 0,0 13 0,0-5 0,0 13 0,0-13 0,0 12 0,0-5 0,0 7 0,0-7 0,0-1 0,0-8 0,0 1 0,0-7 0,0 5 0,0-11 0,5 24 0,1-14 0,0 16 0,-1-13 0,-5 6 0,0-5 0,0 12 0,0-5 0,5 0 0,-4-1 0,9-8 0,-3 1 0,4 6 0,0-5 0,-4 6 0,3-1 0,-4-5 0,1 13 0,3-6 0,-8 7 0,8-1 0,-9 8 0,10-6 0,-4 14 0,0-13 0,4 6 0,-4 27 0,-1-27 0,6 27 0,-11-35 0,4 0 0,0-7 0,-4 6 0,4-6 0,-5 0 0,0 5 0,0-5 0,0 7 0,0 8 0,0-6 0,0 6 0,-5-8 0,-1-7 0,-6-2 0,6 1 0,-4-6 0,4 5 0,-5-6 0,5-1 0,-4 1 0,9 6 0,-4-5 0,5 5 0,0-6 0,0 6 0,0-5 0,0 13 0,0-13 0,0 12 0,0-5 0,0 0 0,0 6 0,5-13 0,-4 12 0,4-5 0,0 0 0,-4 6 0,4-6 0,-5 7 0,0-1 0,0 2 0,0 6 0,0-5 0,0 6 0,0-15 0,0-2 0,0 0 0,-5-4 0,3-2 0,-7-2 0,7-11 0,-2 10 0,-1-10 0,4 11 0,-4-10 0,1 3 0,3-5 0,-4-1 0,5-4 0,0 3 0,0-9 0,0 4 0,0 0 0,0 1 0,0 6 0,0-1 0,0 1 0,0-1 0,0 7 0,0-5 0,0 5 0,0-7 0,0 1 0,0-1 0,0 1 0,0 0 0,0-1 0,0 1 0,0 0 0,0-6 0,0 4 0,0-9 0,0 9 0,0-9 0,0 10 0,0-10 0,0 9 0,0-4 0,0 6 0,5-1 0,-4 1 0,3 0 0,1-1 0,-4 1 0,4-6 0,-1 5 0,-3-5 0,4 5 0,-5-4 0,0 3 0,0-4 0,0 6 0,0-6 0,4 13 0,-2-16 0,6 10 0,-7-14 0,3 6 0,-4-4 0,0 4 0,0-5 0,0-1 0,5 6 0,-4-4 0,4 4 0,-5-5 0,0-5 0,0 3 0,3-8 0,-2 3 0,3-4 0,-4 1 0,0 4 0,0 0 0,0 6 0,0 5 0,0-4 0,0 9 0,-4-9 0,3 4 0,-7-10 0,7-1 0,-3-4 0,4-1 0,0 0 0,-3-3 0,2 2 0,-3-3 0,4 4 0,0 0 0,0 0 0,0 0 0,0-1 0,0 1 0,0 0 0,0 0 0,0-1 0,0 1 0,0 0 0,0-1 0,0 1 0,0 0 0,0 0 0,0 0 0,0-1 0,0 1 0,0 0 0,3-4 0,-2 3 0,3-6 0,-4 2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20:40.614"/>
    </inkml:context>
    <inkml:brush xml:id="br0">
      <inkml:brushProperty name="width" value="0.1" units="cm"/>
      <inkml:brushProperty name="height" value="0.1" units="cm"/>
      <inkml:brushProperty name="color" value="#EBEBEB"/>
    </inkml:brush>
  </inkml:definitions>
  <inkml:trace contextRef="#ctx0" brushRef="#br0">1 210 24575,'26'0'0,"1"-4"0,3 3 0,1-4 0,0 1 0,-1 3 0,-4-4 0,3 1 0,-9 2 0,4-2 0,-6 4 0,6 0 0,-4 0 0,4 0 0,-5 0 0,4 0 0,-3 0 0,4 0 0,0-5 0,-4 4 0,9-3 0,-10 4 0,11 0 0,-10 0 0,9 0 0,-4 0 0,0 0 0,4 0 0,10 0 0,-10 0 0,14 0 0,-23 0 0,9 0 0,-9 0 0,4 0 0,-6 0 0,1 0 0,0 0 0,-1 0 0,1 0 0,0 0 0,4 0 0,-3 0 0,10 0 0,-5 0 0,5 0 0,1 0 0,0 0 0,7 0 0,-5 0 0,6 0 0,-14 0 0,4 0 0,-9 0 0,10 0 0,-5 0 0,5 0 0,-4 0 0,3 0 0,-4 0 0,6 0 0,6 0 0,-5 0 0,11 0 0,-11 0 0,11 0 0,-5 0 0,6 0 0,8 0 0,-6 0 0,12 0 0,-5 0 0,33 0 0,-26 0 0,24 0 0,-23 0 0,35 0 0,-12 0 0,12-6 0,-28 5 0,-15-4 0,-2 5 0,-6 0 0,-7 0 0,-2 0 0,-5 0 0,-1 0 0,-4 0 0,3 0 0,-9 0 0,4 0 0,-5 0 0,-1 0 0,-4 0 0,4 0 0,-9 0 0,17 0 0,-15 0 0,21 0 0,-17 0 0,9 0 0,0 0 0,7 0 0,1 0 0,11 0 0,-10 0 0,9 0 0,4 0 0,0 0 0,12 0 0,-11 0 0,11 0 0,-5 0 0,7 0 0,0 0 0,0 0 0,0 0 0,8 0 0,20 0 0,-6 0 0,7 0 0,-22 0 0,-7 0 0,0 0 0,-8 0 0,7 0 0,-14 0 0,1 0 0,-3 0 0,-11 0 0,5 0 0,-1 0 0,-9 0 0,9 0 0,-11 0 0,5 0 0,1 0 0,-1 0 0,1 0 0,6 0 0,-5 0 0,4-5 0,-5 4 0,6-3 0,-5 4 0,10 0 0,-10 0 0,17 0 0,-9 0 0,18 0 0,-4 0 0,6-6 0,8 5 0,1-4 0,1 5 0,6 0 0,-6 0 0,-1 0 0,-2 0 0,-14 0 0,5 0 0,-18 0 0,10 0 0,-18 0 0,5 0 0,-12 0 0,4 0 0,-9 0 0,4 0 0,-10 0 0,-1 0 0,-4 0 0,-1 0 0,1 0 0,-1 0 0,0 0 0,0-4 0,10 3 0,3-7 0,10 2 0,6-4 0,-5-1 0,5 1 0,-12 4 0,-1-3 0,-6 8 0,-4-3 0,-1 4 0,-4 0 0,-1 0 0,0-4 0,5 3 0,1-2 0,5-1 0,-1 2 0,-4-2 0,4 4 0,-9 0 0,4 0 0,-4 0 0,3 0 0,3 0 0,9-4 0,1 3 0,5-4 0,7 5 0,-5-4 0,5 2 0,-6-2 0,-6 4 0,-1 0 0,-10 0 0,-1 0 0,-5 0 0,1 0 0,-1 0 0,0 0 0,0 0 0,5-4 0,0 3 0,6-3 0,0 4 0,-1 0 0,1 0 0,-1 0 0,-3 0 0,-3 0 0,-3 0 0,-1 0 0,1 0 0,4 0 0,6 0 0,6 0 0,6 0 0,-1 0 0,1-5 0,-1 4 0,1-4 0,-6 5 0,-1 0 0,-10 0 0,3 0 0,-7 0 0,3-3 0,-5 2 0,0-3 0,1 4 0,-1 0 0,5 0 0,-4 0 0,4 0 0,-4 0 0,-1 0 0,-3 0 0,-2 0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20:45.893"/>
    </inkml:context>
    <inkml:brush xml:id="br0">
      <inkml:brushProperty name="width" value="0.1" units="cm"/>
      <inkml:brushProperty name="height" value="0.1" units="cm"/>
      <inkml:brushProperty name="color" value="#EBEBEB"/>
    </inkml:brush>
  </inkml:definitions>
  <inkml:trace contextRef="#ctx0" brushRef="#br0">38 1 24575,'0'43'0,"0"4"0,0 13 0,0 0 0,0 26 0,-5-20 0,5-1 0,-1 3 0,-5-10 0,0-1 0,5 5 0,1 1-241,-4 0 1,2-4 240,2 21 0,0 6 0,0-9 0,0 0 0,0-8 0,0 7 0,0-14 0,0 5 0,0-7 0,0-7 0,0 6 0,0-13 0,0 12 481,0-12-481,0 5 0,0 13 0,0-7 0,0 9 0,0-15 0,0 0 0,0 2 0,0 1 0,0 4 0,-6-5 0,5 7 0,-5-7 0,6 6 0,0-6 0,0 0 0,0 5 0,0-5 0,0 7 0,0 0 0,0 0 0,0 8 0,0-6 0,0 5 0,0-6 0,0-1 0,6 0 0,-5 0 0,5 27 0,-6-13 0,0-21 0,0-1 0,0 13 0,0-14 0,0-2 0,0 4 0,0 2 0,0 0 0,0-3 0,0 40 0,0-29 0,0 7 0,0-2 0,0-15 0,0 5 0,0-5 0,0 1 0,0 4 0,0-5 0,0 24 0,0-20 0,0 17 0,5-13 0,-3 1 0,3 14 0,-5-14 0,0 6 0,0-15 0,0-2 0,0-6 0,0-7 0,0-1 0,0-7 0,0 1 0,0-6 0,0 4 0,0-9 0,0 10 0,0-10 0,0 9 0,0 2 0,0 2 0,0 9 0,0-9 0,0 10 0,0-11 0,0 10 0,0-9 0,0 3 0,0-5 0,0-1 0,0 1 0,0 0 0,0-1 0,0 1 0,0-1 0,0 15 0,0-11 0,0 10 0,0-14 0,0-4 0,0 3 0,0-9 0,0 9 0,0-14 0,0 8 0,0-13 0,0 3 0,0-5 0,0 0 0,0 1 0,0-1 0,0 5 0,0-3 0,0 13 0,0-3 0,0 11 0,0-1 0,0 21 0,0-16 0,0 10 0,0-21 0,0-5 0,0-5 0,0-1 0,0-5 0,0 0 0,0 0 0,0 1 0,0-1 0,0 5 0,5 1 0,-4 4 0,3 1 0,0 0 0,-3-1 0,3-4 0,-4-1 0,0-4 0,0-1 0,0 1 0,4-5 0,-4 4 0,4-4 0,0 5 0,-3-1 0,6 1 0,-6 4 0,7 1 0,-7 4 0,7-4 0,-7 4 0,3-9 0,-4 4 0,0-4 0,3-5 0,-2 4 0,7-4 0,-7 9 0,6-3 0,-6 7 0,3 3 0,-4 0 0,0 4 0,0 0 0,0-4 0,0 4 0,0-10 0,0 3 0,0-7 0,0 3 0,0-5 0,0 0 0,3 1 0,-2-1 0,7 5 0,-7-3 0,8 7 0,-8-3 0,6 0 0,-6-1 0,3-4 0,-4-1 0,4 0 0,-3 1 0,3-1 0,-4 0 0,0 0 0,0 0 0,3-4 0,-2 4 0,3-4 0,-4 5 0,0-1 0,0 0 0,0 0 0,0 0 0,0 0 0,0 0 0,0 0 0,0 1 0,0-1 0,0 0 0,0 1 0,0-2 0,0 1 0,0 0 0,0 0 0,0-1 0,0 1 0,0 0 0,0 0 0,0 1 0,0-1 0,0 0 0,0 1 0,0-1 0,0 0 0,0 0 0,0 0 0,0 0 0,0 5 0,0-3 0,0 2 0,0-3 0,0-1 0,0 1 0,0-1 0,0-4 0,0 0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20:50.011"/>
    </inkml:context>
    <inkml:brush xml:id="br0">
      <inkml:brushProperty name="width" value="0.1" units="cm"/>
      <inkml:brushProperty name="height" value="0.1" units="cm"/>
      <inkml:brushProperty name="color" value="#EBEBEB"/>
    </inkml:brush>
  </inkml:definitions>
  <inkml:trace contextRef="#ctx0" brushRef="#br0">1 356 24575,'55'-5'0,"-2"-8"0,14 5 0,-7-13 0,-7 18 0,-8-12 0,13 2 0,-2 0 0,7 0 0,-4 7 0,-15-3 0,0 6 0,1-7 0,-7 10 0,5 0 0,-11 0 0,5 0 0,-6 0 0,-1 0 0,-4 0 0,3 0 0,-9 4 0,-1-3 0,-1 4 0,-9-5 0,9 4 0,4-3 0,-1 7 0,6-7 0,-9 7 0,6-2 0,-4-1 0,4 4 0,-5-4 0,-1 0 0,1 3 0,5-2 0,1-1 0,1 4 0,3-8 0,-4 8 0,6-8 0,-6 7 0,4-7 0,-3 8 0,-1-4 0,13 5 0,-11-5 0,6 4 0,-4-8 0,-3 3 0,-1-4 0,10 0 0,-8 0 0,10 0 0,0 0 0,1 0 0,7 0 0,-1 0 0,7 0 0,-4 0 0,11 0 0,-12 0 0,12-6 0,-4 0 0,6-1 0,7-4 0,-5 4 0,6 0 0,-1-4 0,3 10 0,0-5 0,6 0 0,11 5 0,-20-10 0,25 10 0,-29-4 0,14-1 0,19-2 0,-29 1 0,25-5 0,-29 10 0,14-3 0,-7-1 0,-2 5 0,-15-4 0,5 5 0,-11 0 0,4 0 0,-6 0 0,-1 0 0,0 0 0,0 0 0,-6 0 0,5 0 0,-4 0 0,-1 0 0,-1 0 0,-7 0 0,7 0 0,-5-5 0,5 4 0,-1-4 0,-4 1 0,11 3 0,-5-4 0,13 0 0,-4-2 0,19 1 0,15-4 0,2 8 0,6-8 0,-22 8 0,-7-3 0,0 5 0,0 0 0,1 0 0,-1 0 0,0 0 0,0 0 0,8 0 0,18 0 0,-19 0 0,-12 0 0,-1 0 0,5 0 0,34 0 0,-23 0 0,6 0 0,-6 0 0,11 0 0,-31 0 0,6 0 0,-25 0 0,-6 0 0,4 0 0,-13 0 0,6 0 0,-12 0 0,3 0 0,-5 0 0,1 0 0,-1 0 0,0 0 0,0 0 0,5 0 0,1 0 0,4 0 0,-4 0 0,4-4 0,-4-1 0,10-1 0,-4-2 0,15 2 0,-8-4 0,16-1 0,-11 1 0,18-7 0,-17 6 0,17-6 0,-18 11 0,5-3 0,-7 8 0,-4-8 0,-2 8 0,-10-3 0,3 4 0,-7 0 0,3 0 0,-5 0 0,1 0 0,-1 0 0,0 0 0,1 0 0,-1 0 0,1 0 0,-1 0 0,0 0 0,0 0 0,1 0 0,-1 0 0,0 0 0,1 0 0,4 0 0,-4 0 0,4 0 0,-4 0 0,-1 0 0,0 0 0,1 0 0,-1 0 0,5 0 0,1 0 0,0-4 0,3 3 0,-3-3 0,0 1 0,-1 2 0,-4-3 0,-1 4 0,0 0 0,1 0 0,-1 0 0,0 0 0,5-4 0,6 3 0,1-3 0,4 4 0,-6-5 0,-4 4 0,4-3 0,-8 4 0,2 0 0,-3 0 0,-1 0 0,0 0 0,0 0 0,1 0 0,-1 0 0,0 0 0,1 0 0,-1 0 0,1 0 0,-1 0 0,0 0 0,0 0 0,0 0 0,1 0 0,-1 0 0,0 0 0,0 0 0,0 0 0,0 0 0,0 0 0,0 0 0,-3 0 0,-2 0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21:20.061"/>
    </inkml:context>
    <inkml:brush xml:id="br0">
      <inkml:brushProperty name="width" value="0.1" units="cm"/>
      <inkml:brushProperty name="height" value="0.1" units="cm"/>
      <inkml:brushProperty name="color" value="#EBEBEB"/>
    </inkml:brush>
  </inkml:definitions>
  <inkml:trace contextRef="#ctx0" brushRef="#br0">130 1 24575,'0'26'0,"0"22"0,0 9 0,0 29 0,0-6-1180,0-24 0,0 1 1180,0 36 0,1-25 0,-2 0 39,-4 17-39,5-29 0,-1 0 0,-17 25 0,15 15 0,-15 1 0,16-39 0,2 0 0,-3-7 0,0 0 0,3 3 0,0 0 0,0 40 0,0-5 0,-12 7 0,11-42 0,-1-1 0,-16 22 0,17-24 0,1-1 0,-11 14 554,5 15-554,-7-11 0,7-8 0,0 13 1181,6-17-1181,0 8 586,0-12-586,0-6 0,0 12 0,0 12 0,0 2 0,0 14 0,0-23 0,0 11 0,0-12 0,0 16 0,0-8 0,0-2 0,0-8 0,0 0 0,0 0 0,0-7 0,0 6 0,0 10 0,0 3 0,0 23-768,0-7 768,0 9 0,0-45 0,0 2 0,0 0 0,0 1 0,0 8 0,0 2-567,0 0 1,0 0 566,3 1 0,1-1 0,-3 0 0,-1-2 0,7 29 0,-3-18 0,0-3 0,-2-3-286,2 3 0,-1 0 286,-3-3 0,3-17 0,1 2 0,-3 26 0,6-21 0,-1-2 0,-4 14 0,5-10 0,-1 0 0,-4 16-138,10 7 138,-11 0 0,10-21 0,-10 16 0,10-8 696,-10-3-696,10-7 1132,-10 0-1132,10-6 625,-10 4-625,9-5 158,-8 0-158,8 6 0,-8-14 0,8 14 0,-3-13 0,-1 5 0,4-7 0,-3 8 0,-1-12 0,4 10 0,-9-12 0,9 0 0,-9-1 0,8-11 0,-8-3 0,3-8 0,-4 2 0,0-7 0,0 2 0,4-3 0,-4-1 0,4 5 0,-4 1 0,0 5 0,0 5 0,0-4 0,4 4 0,-3 0 0,4-4 0,-5-1 0,0-1 0,0-1 0,0-2 0,0 2 0,0-8 0,0-1 0,0 0 0,0-6 0,0-3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21:23.141"/>
    </inkml:context>
    <inkml:brush xml:id="br0">
      <inkml:brushProperty name="width" value="0.1" units="cm"/>
      <inkml:brushProperty name="height" value="0.1" units="cm"/>
      <inkml:brushProperty name="color" value="#EBEBEB"/>
    </inkml:brush>
  </inkml:definitions>
  <inkml:trace contextRef="#ctx0" brushRef="#br0">0 0 24575,'0'31'0,"0"13"0,0 3 0,0 29 0,0-4 0,0 23-708,0-16 708,0 16 0,0 3 0,0 1-417,0-41 1,0 0 416,0 41 0,0-46 0,0 0 0,0 0 0,0 0-509,0 46 509,0-41 0,0 0 0,0 41-662,0-31 1,0 1 661,0-13 0,0 1 0,0 23 0,0 1 0,0-19 0,0-1 0,0 15 0,0-3 0,0 22-225,0-34 1,0 0 224,0 21 0,0-29 0,0 1 0,0 34 0,0-31 0,0 0 0,0 28 0,0-28 0,0 0 0,0 23 343,6 14-343,2 4 0,-4-44 0,0 1 0,3 3 0,-1 2 0,-5 3 0,0 2-301,5-5 0,1 0 301,-6 10 0,0-2 0,10 27 344,-6-38 0,-2-2-344,4 26 0,5 16 0,-5-9 0,1-2 0,4 10 0,-4-6 0,6 8 0,-7-4 0,4-22 0,-3 12 0,4-6 0,-5-25 0,-1 1 0,7 31 930,-1 9-930,-5-41 0,3 6 576,-8-13-576,3 5 1215,-5-7-1215,0 1 672,0-7-672,0-2 0,0-5 0,0 0 0,0-1 0,0-4 0,0 3 0,0-9 0,0 9 0,0-4 0,0 12 0,0-5 0,0 5 0,0-6 0,0-1 0,0 4 0,0-13 0,0 1 0,0-14 0,0 0 0,0 1 0,0-1 0,0 1 0,0-1 0,0 0 0,0 0 0,0 5 0,0 1 0,0 1 0,0 2 0,0-7 0,0 2 0,0-3 0,0-1 0,0 1 0,0-1 0,0 5 0,0 6 0,0 1 0,0 10 0,0 1 0,0 1 0,0 5 0,0-6 0,0-6 0,0-1 0,0-10 0,0 3 0,0-7 0,0 7 0,0 3 0,0 5 0,0 6 0,0-1 0,0 7 0,0-5 0,0 5 0,0-6 0,5-1 0,-4-4 0,3-7 0,-4-6 0,0 0 0,0-4 0,0 9 0,0-4 0,0 0 0,0 4 0,0-4 0,0 0 0,0 3 0,0-7 0,0 3 0,0-5 0,0 0 0,0 0 0,0 0 0,0 0 0,0 1 0,0-1 0,0 0 0,0 1 0,0-1 0,0 0 0,0 1 0,0-1 0,0 0 0,0 0 0,0 1 0,0-1 0,0 0 0,0 1 0,0-1 0,0-1 0,0 1 0,0 0 0,0 0 0,0 0 0,0-4 0,0 0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21:29.035"/>
    </inkml:context>
    <inkml:brush xml:id="br0">
      <inkml:brushProperty name="width" value="0.1" units="cm"/>
      <inkml:brushProperty name="height" value="0.1" units="cm"/>
      <inkml:brushProperty name="color" value="#EBEBEB"/>
    </inkml:brush>
  </inkml:definitions>
  <inkml:trace contextRef="#ctx0" brushRef="#br0">190 1 24575,'0'43'0,"0"4"0,-6 21 0,-6-6 0,-2 14 0,-3-21 0,3 37 0,-4-25-258,11-16 1,-1 2 257,-11 27 0,11-2 0,-3-10 0,4 0 0,1-6 0,0 6 0,6-8 0,-6 7 515,5-4-515,-5 4 0,6 1 0,-5-6 0,3 6 0,-3-8 0,0-7 0,4 6 0,-4-19 0,5 3 0,0-12 0,0 0 0,0-1 0,0 1 0,0 6 0,0-5 0,0 18 0,0-10 0,0 34 0,0-23 0,0 23 0,0-21 0,0 8 0,0-1 0,0 0 0,0-7 0,0-2 0,5-6 0,1-1 0,10 0 0,3 16 0,-1-5 0,1 29 0,-6-4-563,-6-27 0,0 1 563,0-1 0,0 2 0,1 9 0,0 0 0,-1-3 0,0-1 0,0-9 0,0 0 0,1 4 0,-1 2 0,-4 2 0,1-1 0,2-5 0,0 0 0,-5 9 0,0-3 0,10 11 0,-10 5 0,4-20 0,1 12 0,-5-14 1126,4 15-1126,-5-6 0,0 5 0,0-6 0,0 6 0,0-11 0,0 10 0,0-20 0,0 5 0,0-6 0,5-1 0,-4 1 0,4-1 0,0 1 0,-3 14 0,3-11 0,-5 18 0,0-13 0,0 7 0,0 0 0,0 0 0,0 1 0,0-1 0,0 0 0,0 0 0,0 0 0,0 0 0,0 0 0,0 8 0,0-6 0,0 5 0,0-7 0,0 8 0,0-6 0,0 14 0,0-14 0,0 6 0,0-1 0,0-5 0,0 6 0,0-15 0,0 6 0,0-6 0,0 26 0,4-21 0,3 20 0,-1-31 0,5 11 0,-5-12 0,6 13 0,-1-13 0,-4-1 0,2-8 0,-7-12 0,6-1 0,-7-10 0,3-1 0,-4-5 0,4 1 0,-3-5 0,3 0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21:32.083"/>
    </inkml:context>
    <inkml:brush xml:id="br0">
      <inkml:brushProperty name="width" value="0.1" units="cm"/>
      <inkml:brushProperty name="height" value="0.1" units="cm"/>
      <inkml:brushProperty name="color" value="#EBEBEB"/>
    </inkml:brush>
  </inkml:definitions>
  <inkml:trace contextRef="#ctx0" brushRef="#br0">0 0 24575,'0'21'0,"0"0"0,0 3 0,0 1 0,0 0 0,0 5 0,0-5 0,0 5 0,0 1 0,0 6 0,0-5 0,0 34 0,0-28 0,0 43 0,0-45 0,0 36 0,0-30 0,0 17 0,0-14 0,0-7 0,0-6 0,0-8 0,0-6 0,0 1 0,0-5 0,0-1 0,0 0 0,0-4 0,0 14 0,0-8 0,0 15 0,0-5 0,0 6 0,0 5 0,0 3 0,0 5 0,0 1 0,0-7 0,0 5 0,0-11 0,0 11 0,5-11 0,-4 5 0,3-6 0,1-1 0,-4 1 0,4 6 0,-5-5 0,0 11 0,0-5 0,0 13 0,0 3 0,5 13 0,-3-5 0,4 14 0,-6-6 0,0 0 0,0-16 0,0 2 0,0 22 0,0-22 0,0 0 0,0 22 0,0 17 0,5-27 0,1 16 0,6-31 0,0 7 0,0 0 0,-1-7 0,-4-1 0,3-8 0,-9 0 0,4 1 0,-5-1 0,5 1 0,-4-1 0,4 0 0,-5 1 0,0-1 0,5 1 0,-4-1 0,9 1 0,-3 26 0,-1-20 0,5 27 0,-10-25 0,4 0 0,-5-1 0,0-8 0,0 1 0,0-7 0,0 5 0,0-5 0,5 7 0,-3-1 0,2 1 0,2 6 0,-5-5 0,4 47 0,-5-31 0,0 32 0,0-34 0,0 0 0,0 0 0,6 0 0,0-7 0,6 6 0,0-6 0,-1 0 0,-4 5 0,-2-4 0,-5 22 0,0-19 0,0 18 0,0-14 0,0 1 0,0 5 0,0-6 0,0-14 0,-5-4 0,4-12 0,-3-10 0,4 5 0,0-5 0,0 2 0,-5 7 0,-1 1 0,0 7 0,-4 7 0,9-1 0,-8-5 0,7-3 0,-2-5 0,4-10 0,0 1 0,-4-12 0,3 8 0,-2-4 0,3 10 0,0 7 0,0 1 0,0 11 0,0-5 0,0 7 0,0-1 0,0-6 0,0-1 0,0-6 0,0-6 0,0-6 0,0-6 0,0 6 0,0-4 0,0 9 0,0 0 0,0 7 0,0 1 0,0 18 0,-5-10 0,-2 19 0,1-13 0,-5 5 0,10-13 0,-4-1 0,1-6 0,3-10 0,-4 1 0,5-12 0,0 3 0,0 0 0,0-4 0,0 9 0,0-9 0,0 9 0,0-4 0,0 0 0,0-1 0,0 0 0,0-4 0,0 4 0,0-5 0,0 1 0,0-1 0,0 0 0,0 0 0,-4 1 0,3-1 0,-2 0 0,3 0 0,0 1 0,0-2 0,0 2 0,0-1 0,0 0 0,0 0 0,0 0 0,0 0 0,0 0 0,0-3 0,0-1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4:45.45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1 383 24575,'0'-19'0,"0"-3"0,0 11 0,0-2 0,0 4 0,0 0 0,0 1 0,0-6 0,0 4 0,0-4 0,0 0 0,0 4 0,0-9 0,0 9 0,0-4 0,0 6 0,0-1 0,4 0 0,-3 0 0,3 0 0,-1 4 0,-2-2 0,7 2 0,-3-9 0,0 4 0,4-9 0,-8 9 0,8-4 0,-8 5 0,6 1 0,-2 3 0,0-6 0,-2 5 0,-3-5 0,0 6 0,0 1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21:37.608"/>
    </inkml:context>
    <inkml:brush xml:id="br0">
      <inkml:brushProperty name="width" value="0.1" units="cm"/>
      <inkml:brushProperty name="height" value="0.1" units="cm"/>
      <inkml:brushProperty name="color" value="#EBEBEB"/>
    </inkml:brush>
  </inkml:definitions>
  <inkml:trace contextRef="#ctx0" brushRef="#br0">0 0 24575,'0'12'0,"0"10"0,0-2 0,0 6 0,0 9 0,0 13 0,0-12 0,0 44 0,0-34 0,0 30 0,0-8 0,0 2 0,0 7 0,0 9 0,0 3 0,0-16 0,0 10 0,0-12 0,0 1 0,0 12 0,0-22 0,0 6 0,0-9 0,0-6 0,0-1 0,0-8 0,0 8 0,0-12 0,0 10 0,0-12 0,0 6 0,0 1 0,0-7 0,0 5 0,5-11 0,-4 0 0,3-3 0,-4-4 0,0 1 0,5-3 0,-4-4 0,7 0 0,-7 5 0,3-4 0,-4 9 0,5-4 0,-4 6 0,3-1 0,-4 7 0,0-5 0,0 11 0,0 3 0,5 0 0,-4 0 0,4-3 0,-5-5 0,5 7 0,-3 6 0,3 2 0,-5 8 0,0-1 0,0 0 0,0 0 0,0 0 0,0 0 0,4-7 0,-2-1 0,8-1 0,-9-5 0,10 5 0,-5-6 0,0 6 0,4 2 0,-9 0 0,5 5 0,-1 15 0,-4-15 0,4 14 0,-5-28 0,0 1 0,0-7 0,0-1 0,0-7 0,0 1 0,0 6 0,0-5 0,0 5 0,0-1 0,0 3 0,0 5 0,0 1 0,0 6 0,0-11 0,0 4 0,0-19 0,0-1 0,0-6 0,0-3 0,0-3 0,0-3 0,0-1 0,0 1 0,0 9 0,0 3 0,0 15 0,5 9 0,1 1 0,7 28 0,-2-23 0,3 31 0,-8-27 0,5 20 0,-4-20 0,0 11 0,3-20 0,-9 6 0,4-14 0,-5-1 0,0-7 0,0 7 0,0 1 0,0 7 0,0-1 0,-10 1 0,2 6 0,-8-5 0,4 6 0,2-14 0,-1-1 0,5-12 0,2 8 0,4-7 0,0 2 0,0 1 0,0 2 0,0 2 0,0 10 0,0-11 0,0 11 0,0-11 0,0 11 0,0-11 0,0 4 0,4-5 0,2 0 0,4-1 0,0 1 0,-4 0 0,-1-6 0,-5 4 0,0-13 0,0 2 0,0-10 0,0 1 0,0-1 0,0 5 0,0 1 0,0 10 0,0 1 0,0 6 0,0 0 0,0-6 0,0 4 0,0-9 0,0 0 0,0-8 0,0-3 0,0-1 0,0 11 0,0-4 0,0 14 0,0 3 0,0 6 0,0 26 0,0-14 0,5 14 0,-4-20 0,8-11 0,-8 3 0,3-21 0,-4 8 0,0-14 0,0 4 0,0-4 0,0-1 0,0 0 0,0 1 0,0-1 0,0 0 0,0 1 0,0-1 0,0 1 0,0-1 0,0 0 0,0 5 0,0 1 0,0 0 0,0-1 0,0-4 0,0-1 0,0 1 0,0-1 0,0 0 0,0 0 0,0-1 0,0 1 0,0-4 0,0 0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21:04.795"/>
    </inkml:context>
    <inkml:brush xml:id="br0">
      <inkml:brushProperty name="width" value="0.1" units="cm"/>
      <inkml:brushProperty name="height" value="0.1" units="cm"/>
      <inkml:brushProperty name="color" value="#EBEBEB"/>
    </inkml:brush>
  </inkml:definitions>
  <inkml:trace contextRef="#ctx0" brushRef="#br0">1 85 24575,'22'0'0,"8"0"0,15 0 0,16 0 0,18 0 0,9 0-497,-36 0 1,2 0 496,-1 0 0,2 0-457,7 0 1,3 0 456,5 0 0,1 0-904,5 0 1,2 0 903,-1 0 0,0 0 0,-2 0 0,0 0 0,2 0 0,-2 0 0,-10 0 0,1 0-535,9 0 0,0 0 535,-10 0 0,0 0 0,0 0 0,1 0 0,9 0 0,-1 0 0,-13 0 0,1 0 0,18 0 0,1 0 0,-15 0 0,1 0 0,13 0 0,2 0-464,-5-4 1,0 1 463,0 2 0,0 0 0,6-2 0,-4-2 171,-24 0 1,-2 0-172,10 4 0,-3-1 0,21-9 0,7 11 0,-2 0 1498,-9 0-1498,-7-10 1132,-3 7-1132,-7-8 1830,-7 11-1830,-2 0 747,1 0-747,-12 0 160,10 0-160,-18 0 0,11 0 0,-5 0 0,0 0 0,5 0 0,-4 0 0,12 0 0,2 0 0,7 0 0,8 0 0,-6 0 0,14 0 0,-14 6 0,-1-5 0,-10 9 0,13-8 0,-21 7 0,14-8 0,-27 4 0,7 0 0,1-4 0,7 4 0,-1-5 0,1 0 0,6 5 0,2-4 0,7 5 0,-7-6 0,-1 0 0,-1 0 0,-5 0 0,6 0 0,-8 0 0,1 0 0,-1 0 0,-6 0 0,5 0 0,-5 0 0,1 0 0,17 0 0,-20 0 0,20 0 0,-24 0 0,5 0 0,-6 0 0,-1 0 0,1 0 0,6 0 0,-5 0 0,11 0 0,-11 0 0,5 0 0,-7 0 0,1 0 0,6 0 0,-5 0 0,5 0 0,-7 0 0,1 0 0,0 0 0,-6 0 0,4 0 0,-9 0 0,9-5 0,-9 4 0,4-3 0,-5 4 0,0 0 0,-1 0 0,-4 0 0,-1 0 0,-4 0 0,-1 0 0,0 0 0,1 0 0,-1-4 0,0 3 0,0-2 0,0 3 0,5-4 0,7 2 0,0-2 0,9 0 0,2 3 0,2-8 0,-2 7 0,-2-7 0,-3 8 0,-1-7 0,-1 7 0,-10-4 0,-1 2 0,0 2 0,1-3 0,4 4 0,-3 0 0,2 0 0,-3 0 0,-4 0 0,-1 0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21:06.857"/>
    </inkml:context>
    <inkml:brush xml:id="br0">
      <inkml:brushProperty name="width" value="0.1" units="cm"/>
      <inkml:brushProperty name="height" value="0.1" units="cm"/>
      <inkml:brushProperty name="color" value="#EBEBEB"/>
    </inkml:brush>
  </inkml:definitions>
  <inkml:trace contextRef="#ctx0" brushRef="#br0">0 1 24575,'33'0'0,"9"0"0,28 0 0,10 0-784,-28 0 1,2 0 783,45 0 0,-41 0 0,0 0 0,41 0 0,-37 0 0,2 0-644,-4 0 1,0 0 643,9 0 0,3 0 0,9 0 0,1 0-692,2 0 0,1 0 692,11 0 0,0 0 0,1 0 0,-1 0 0,0 0 0,0 0 0,-6 0 0,-2 0 0,-9 0 0,-2 0-472,3 0 0,-2 0 472,-16 0 0,-2 0 0,5 0 0,0 0 0,-12 0 0,-2 0 172,3 0 0,-1 0-172,29 0 0,12 0 0,-32 0 0,14 0 1181,-14 0-1181,-1 0 2131,-10 5-2131,-13-4 1169,-1 4-1169,-6-5 357,-1 0-357,1 0 0,-1 0 0,7 0 0,1 0 0,7 0 0,6 0 0,-5 0 0,12 0 0,-12 0 0,6 0 0,-8 0 0,1 0 0,6 0 0,-5 0 0,5 0 0,-7 0 0,0 0 0,1 0 0,6 0 0,-5 0 0,6 0 0,-1 0 0,-5 0 0,5 0 0,-6 0 0,40 5 0,-31 1 0,-5-2 0,2-1 0,20 2 0,-6 0 0,18-4 0,-28 4 0,12-5 0,-7 5 0,0-3 0,-7 8 0,6-9 0,-13 4 0,20-5 0,-3 0 0,14 0 0,0 0 0,18 0 0,-21 0 0,18 0 0,-30 0 0,-1 0 0,-16 0 0,-13 0 0,-8 0 0,-10 0 0,-1 0 0,0 0 0,6 0 0,1 0 0,9 0 0,-4 0 0,6 0 0,-1 0 0,-4 0 0,-2 0 0,0 0 0,-4 0 0,9 0 0,-4 0 0,0 0 0,11 0 0,-10 0 0,11 0 0,-12 0 0,5 0 0,-10 0 0,9 0 0,-9 0 0,-1 0 0,-1 0 0,0 0 0,-3 0 0,1 0 0,-7 0 0,-1 0 0,0-3 0,-4-2 0,0 1 0,-4 0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21:08.570"/>
    </inkml:context>
    <inkml:brush xml:id="br0">
      <inkml:brushProperty name="width" value="0.1" units="cm"/>
      <inkml:brushProperty name="height" value="0.1" units="cm"/>
      <inkml:brushProperty name="color" value="#EBEBEB"/>
    </inkml:brush>
  </inkml:definitions>
  <inkml:trace contextRef="#ctx0" brushRef="#br0">1 96 24575,'22'0'0,"15"0"0,18 0 0,7 0 0,22 0 0,-35 0 0,2 0-893,8 0 1,3 0 892,13 0 0,2 0-769,0 0 1,1 0 768,9 0 0,3 0 0,0 0 0,0 0 0,6 0 0,0 0 0,1 0 0,-2 0 0,-6 0 0,0 0 0,6 0 0,-2 0 0,-14 0 0,-3 0-409,-12 0 0,-1 0 409,-1 0 0,-3 0 0,24 0 0,-27 0 0,3 0 0,0 0 0,0 0 0,-3 0 0,0 0 0,2 0 0,0 0 0,39 0 0,0 0 0,-45 0 0,2 0 0,0 0 0,0 0 0,5 0 0,0 0 0,0 0 0,0 0 0,1 0 0,-2 0-217,34 0 217,-41 0 0,0 0 0,29 0 244,-16 1 0,0-2-244,17-4 0,-24 5 0,-1-1 0,7-4 1732,14 5-1732,-7 0 918,-2 0-918,-8 0 259,0 0-259,-7 0 768,-2 0-768,-7 0 192,0 5-192,1 1 0,14 6 0,-17-1 0,36 2 0,-20-7 0,10-1 0,6-5 0,-11 0 0,14 0 0,1 0 0,-8 0 0,5 0 0,-13 0 0,6 0 0,-8 0 0,0 0 0,0 0 0,-7 0 0,6 0 0,-13 0 0,12-5 0,11-2 0,3 0 0,23-6 0,-15 6 0,-2 0 0,-3-5 0,-5 5 0,0 0 0,-9-4 0,-10 10 0,-12-4 0,3 0 0,-15 4 0,28-4 0,-24 5 0,19 0 0,-19 0 0,-6 0 0,-1 0 0,-6 0 0,-3 0 0,-3 0 0,-3 0 0,-1 0 0,0 0 0,5 0 0,1 0 0,10 0 0,-4 0 0,-1 0 0,-1 0 0,-9 0 0,4 0 0,-4 0 0,-1 0 0,0 0 0,0 0 0,1 0 0,-1-4 0,1-1 0,-1-3 0,0-1 0,1 5 0,-1-4 0,-3 7 0,-1-2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21:10.825"/>
    </inkml:context>
    <inkml:brush xml:id="br0">
      <inkml:brushProperty name="width" value="0.1" units="cm"/>
      <inkml:brushProperty name="height" value="0.1" units="cm"/>
      <inkml:brushProperty name="color" value="#EBEBEB"/>
    </inkml:brush>
  </inkml:definitions>
  <inkml:trace contextRef="#ctx0" brushRef="#br0">1 14 24575,'17'0'0,"18"0"0,7 0 0,26 0 0,-6 0 0,22 0 0,-12 0 0,23 0 0,-16 0-1220,16 0 1220,3 0 0,0 0 0,-31 0 0,2 0-711,-8 0 1,2 0 710,22 0 0,4 0-1036,-4 0 0,0 0 1036,5 0 0,0 0 0,-2 0 0,0 0 0,1 0 0,0 0 0,-6 0 0,0 0 0,12 0 0,-1 0 0,-15 0 0,-1 0 0,10 0 0,-2 0 0,-13 0 0,-2 0-630,-1 0 0,0 0 630,-5 0 0,-2 0-16,-5 3 1,0 1 15,1-3 0,0-1 0,-5 4 0,0-1 0,4-3 0,-1 0 0,42 0 0,-42 0 0,1 0 0,-4 0 0,0 0 0,0 0 0,1 0 0,4 0 0,-3 0 1390,20 0-1390,24 0 0,-43 0 0,26 0 0,-13-6 0,0 5 0,23-5 0,-19 6 0,7 0 0,-7 0 0,-2 0 0,7 0 0,7 0 0,-8 0 0,-1 0 0,1 0 0,-8 0 0,-3 5 2085,-7 2-2085,1 5 1560,-1-5-1560,-1-2 963,9 1-963,-6-5 6,12 5-6,-25-6 0,-4 0 0,-25 0 0,-7 0 0,5 0 0,-3 0 0,15 5 0,-5-4 0,5 3 0,1-4 0,-1 0 0,1 0 0,-10 0 0,2 0 0,-14 0 0,4 0 0,5 0 0,-7 0 0,18 0 0,-3 0 0,13 0 0,5 0 0,1 0 0,-1 0 0,-6 0 0,-1-4 0,-11 3 0,-3-4 0,1 0 0,-4 4 0,10-3 0,8-2 0,-4 5 0,23-4 0,-17 0 0,18 4 0,-12-4 0,6 5 0,-8-5 0,-11 4 0,-3-4 0,-11 5 0,-5 0 0,-1 0 0,-5 0 0,4 0 0,8-5 0,4 4 0,20-4 0,-10 5 0,16 0 0,-18-4 0,-1 3 0,-11-4 0,-8 5 0,-3 0 0,-1 0 0,0 0 0,5 0 0,-7 0 0,2 0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21:13.376"/>
    </inkml:context>
    <inkml:brush xml:id="br0">
      <inkml:brushProperty name="width" value="0.1" units="cm"/>
      <inkml:brushProperty name="height" value="0.1" units="cm"/>
      <inkml:brushProperty name="color" value="#EBEBEB"/>
    </inkml:brush>
  </inkml:definitions>
  <inkml:trace contextRef="#ctx0" brushRef="#br0">1 153 24575,'22'0'0,"2"0"0,6 0 0,7 0 0,2 0 0,5 0 0,7 0 0,10 0 0,-6 0 0,12 0 0,-7 0 0,19 0 0,1 0 0,-2 0 0,6 0 0,-3 0 0,7 0-451,-36 0 1,0 0 450,39 0 0,-34 0 0,1 0 0,41 0 0,-9 0 0,-28 1 0,0-2 0,26-11 0,-25 10 0,1 1 0,-11-5 0,0 0 0,1 2 0,0 1 0,0-1 0,0 0 0,5 1 0,-3-2 0,27-6-199,-32 10 1,0 1 198,21-6 0,14 1 0,-9 3 0,-7-4 0,-2 6 0,-8 0 0,0 0 0,16 0 0,-4 0 0,0 0 0,1 0 0,-10 0 0,7 6 0,5-5 0,-5 4 0,7 1 0,-8-4 0,7 3 0,-7-5 0,8 0 0,-7 0 0,5 0 0,-13 0 0,6 0 882,-1 0-882,-5 0 0,6 0 0,18 0 0,-12 0 0,22 0 0,-27 0 0,7 0 0,-6 0 0,7 0 0,0 0 0,1 0 0,-1 0 0,-7 0 416,-2 0-416,-8 0 0,0 0 0,0 0 0,-1 0 0,1-5 0,0 4 0,-7-5 0,6 6 0,-13 0 0,5 0 0,1 0 0,-6 0 0,12 0 0,-5 0 0,0 0 0,6 0 0,-6 0 0,0 0 0,-2 0 0,-6 0 0,-7 0 0,5 0 0,-11 0 0,5 0 0,-7 0 0,1 0 0,0 0 0,-6 0 0,-1 0 0,-5 0 0,-1 0 0,10 0 0,-12 0 0,11 0 0,-13 0 0,4 0 0,-4 0 0,4-4 0,-4-1 0,0 0 0,-1-3 0,0 3 0,-3 0 0,2-3 0,-3 7 0,-1-6 0,1 6 0,-1-3 0,0 1 0,0 2 0,0-3 0,0 4 0,0 0 0,0 0 0,0-3 0,-4-2 0,0-3 0,-4 4 0,0 0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21:15.448"/>
    </inkml:context>
    <inkml:brush xml:id="br0">
      <inkml:brushProperty name="width" value="0.1" units="cm"/>
      <inkml:brushProperty name="height" value="0.1" units="cm"/>
      <inkml:brushProperty name="color" value="#EBEBEB"/>
    </inkml:brush>
  </inkml:definitions>
  <inkml:trace contextRef="#ctx0" brushRef="#br0">1 408 24575,'51'0'0,"-4"0"0,13 0 0,-9 0 0,33 0 0,-5 0 0,-7 0 0,20 0 0,-34 0 0,33 0 0,-26 0 0,21 0 0,-9 0-972,19 0 972,-6 0 0,8 0 0,-3 0 0,-42 0 0,2 0-427,-1 0 1,3 0 426,11 1 0,2-2 0,1-5 0,0-2 0,-5 0 0,1-1-887,13-4 0,0 0 887,-8 2 0,1 0 0,10-1 0,-1 0 0,-8 3 0,-3 1-624,-15 0 1,1-1 623,22-3 0,-1 1 0,-26 6 0,0 0 0,29-4 0,1 0 0,-22 2 0,-2 1 0,1 1 0,0 1-6,-5 1 0,0-2 6,4-1 0,-1-1 0,43-1 0,-42 2 0,-2-2 0,27-5 0,-32 6 0,-1 0 0,31-6 0,7-6 0,-2 4 793,-17 2-793,-1 2 1725,-8 5-1725,-7-1 1447,5 1-1447,-4 6 743,22 0-743,-4 0 0,14 0 0,-23 0 0,-12 0 0,0 0 0,4 0 0,-2 1 0,5-2 0,41-4 0,-4-2 0,-42 3 0,-2 0 0,17-7 150,0 10-150,-6-4 0,6 5 0,-8 0 0,8 0 0,-6 0 0,13 0 0,-5 0 0,8 0 0,-1 0 0,-7 0 0,6 0 0,-14 0 0,-1 0 0,-3 5 0,-12-4 0,32 10 0,-27-10 0,20 5 0,-26-6 0,-1 5 0,0-4 0,1 9 0,-1-9 0,0 4 0,1-5 0,-7 4 0,5-2 0,-11 7 0,5-8 0,-7 3 0,7 1 0,-5-4 0,5 4 0,-6-5 0,-6 5 0,4-4 0,-3 3 0,-1-4 0,-1 0 0,-10 0 0,-1 0 0,-5 3 0,0-2 0,1 3 0,-4-4 0,-2 0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21:52.133"/>
    </inkml:context>
    <inkml:brush xml:id="br0">
      <inkml:brushProperty name="width" value="0.1" units="cm"/>
      <inkml:brushProperty name="height" value="0.1" units="cm"/>
      <inkml:brushProperty name="color" value="#EBEBEB"/>
    </inkml:brush>
  </inkml:definitions>
  <inkml:trace contextRef="#ctx0" brushRef="#br0">122 0 24575,'0'44'0,"0"-4"0,0 44 0,0 11-1478,0-37 0,0 4 1478,0 6 0,0 1 0,0-2 0,0-3 158,0-11 1,0-1-159,0 5 0,0-2 0,0 35 0,0-31 0,0 1 0,0-4 0,0-1 0,0 38 0,0-36 0,0-3 0,0 1 0,0-5 0,0 2 0,0 11 626,0 6-626,0-1 0,0-8 0,0 0 1497,0-6-1497,0-3 516,0-6-516,0-7 0,0 5 0,0-11 0,0 26 0,0-9 0,-6 26 0,-1-5 0,-5-7 0,-7 11 0,6-12 0,-6 8 0,3-10 0,8-15 0,-7-2 0,14-16 0,-4 9 0,5-16 0,0 9 0,0-9 0,0 4 0,0 0 0,0 1 0,0 6 0,0 5 0,5 3 0,-4 12 0,4 2 0,0 7 0,-3-6 0,8 4 0,-3-5 0,5 7 0,0-7 0,-1 6 0,1-13 0,-6 12 0,4-12 0,-3 13 0,4-6 0,-4 27 0,-2-15 0,-5 8 0,0-15 0,0-12 0,5-1 0,-4-8 0,4-6 0,-5 0 0,0-1 0,0 1 0,0-1 0,0 7 0,0-5 0,0 18 0,0-10 0,0 12 0,0-8 0,0 0 0,0 1 0,0-1 0,0-5 0,0 4 0,0-5 0,0 6 0,0 1 0,0-1 0,0 16 0,0-12 0,0 18 0,0-13 0,0 0 0,0 5 0,0-11 0,0 4 0,5-6 0,1-1 0,10 20 0,-4-14 0,5 21 0,-6-25 0,0 5 0,0-6 0,-4-1 0,2 1 0,-2-1 0,4 1 0,0-1 0,-5 1 0,4 6 0,-8-5 0,3 6 0,-5-8 0,0-5 0,0 3 0,0-3 0,0-1 0,0 5 0,5-11 0,-4 11 0,3-11 0,1 31 0,-4-20 0,4 15 0,-5-21 0,0-7 0,0 1 0,0-6 0,0-1 0,0-10 0,0-1 0,4 0 0,-2 1 0,2 5 0,0 5 0,-3 1 0,4 6 0,-5-1 0,0-4 0,0-2 0,0-10 0,0-1 0,0-5 0,0 0 0,0 1 0,4-1 0,-3 0 0,2 1 0,1-1 0,-3 0 0,3 1 0,-4-1 0,0 0 0,0 0 0,3 0 0,-2 1 0,3-1 0,-4 0 0,0 1 0,0 4 0,0 1 0,0 0 0,0 3 0,0-7 0,0 3 0,0-5 0,0 1 0,0-1 0,0 1 0,4-1 0,-3 0 0,2 1 0,-3-1 0,0 1 0,0-1 0,4-3 0,-3 2 0,2-6 0,-3 2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23:23.546"/>
    </inkml:context>
    <inkml:brush xml:id="br0">
      <inkml:brushProperty name="width" value="0.1" units="cm"/>
      <inkml:brushProperty name="height" value="0.1" units="cm"/>
      <inkml:brushProperty name="color" value="#FF0000"/>
    </inkml:brush>
  </inkml:definitions>
  <inkml:trace contextRef="#ctx0" brushRef="#br0">897 1678 24575,'0'-16'0,"0"-1"0,0 3 0,0-4 0,0 4 0,0-16 0,0 8 0,0-8 0,-5 6 0,-6-7 0,-4 4 0,-2-15 0,-2 10 0,2-7 0,-5-4 0,2 11 0,-2-11 0,0 5 0,1 0 0,4 1 0,2 6 0,1 0 0,-2 1 0,-5-1 0,2 6 0,-1-4 0,1 9 0,-1-10 0,1 10 0,-6-4 0,9 0 0,-7 3 0,8-3 0,-5 0 0,6 4 0,-5-4 0,9 0 0,-8 4 0,7-4 0,-7 0 0,7 4 0,-8-9 0,9 9 0,-9-9 0,4 9 0,-5-9 0,0 3 0,4-4 0,-4-7 0,9 5 0,-5 1 0,6 1 0,1 10 0,3-4 0,-2 6 0,3 4 0,-4-4 0,1 9 0,-1-4 0,0 4 0,1 1 0,0 0 0,-1-1 0,1 5 0,1 0 0,2 8 0,2 0 0,3 4 0,-4 5 0,3 1 0,-3 5 0,-1 5 0,4 1 0,-8 5 0,8-4 0,-4 3 0,2-14 0,2 8 0,-3-13 0,4 3 0,0-5 0,0 0 0,0 1 0,0-8 0,0-14 0,0-3 0,0-16 0,0 12 0,4-10 0,-2 5 0,7-6 0,-8 1 0,7 5 0,-7-5 0,4 10 0,-5-4 0,3 10 0,-2-3 0,3 7 0,-4-3 0,0 5 0,0 0 0,0-1 0,3 5 0,2 0 0,7 4 0,3 0 0,3 4 0,1 2 0,-1 3 0,1 0 0,0 0 0,-1 1 0,1-1 0,-5 0 0,3 0 0,-3 0 0,5 0 0,-1 0 0,-4 0 0,3 0 0,-7 0 0,3-4 0,-5 2 0,0-6 0,1 3 0,-1-4 0,1 0 0,-1 0 0,0 0 0,0 0 0,0 0 0,1 0 0,-5 4 0,0-3 0,-4 2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8:33:36.78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24575,'17'0'0,"5"0"0,3 0 0,6 0 0,0 0 0,5 0 0,3 0 0,-1 0 0,-1 0 0,-6 0 0,-1 0 0,-5 0 0,-1 0 0,-9 0 0,2 0 0,-7 0 0,12 4 0,-11 1 0,12 5 0,-4-6 0,1 5 0,10-8 0,-10 7 0,9-3 0,-4 1 0,1 2 0,-2-2 0,-6 3 0,1-4 0,-1 3 0,-4-3 0,-1 4 0,0 0 0,-3-1 0,3 1 0,-5-1 0,1 1 0,-1-4 0,0-2 0,-3 1 0,2-3 0,-6 6 0,6-2 0,-2-1 0,3 3 0,-3-2 0,3 4 0,-4-1 0,5 0 0,-1 5 0,1-3 0,4 3 0,-3-4 0,3-1 0,-5 1 0,1-1 0,-1 1 0,-3-1 0,-2 0 0,-3 0 0,4 0 0,-3 0 0,3 1 0,0-1 0,0 0 0,4-3 0,-4 2 0,3-6 0,-2 2 0,-16 2 0,7-1 0,-20 6 0,10-6 0,-10 0 0,4 1 0,-4-4 0,0 3 0,9-4 0,-8 0 0,9 0 0,0 3 0,1-2 0,4 3 0,1-4 0,-1 0 0,8 0 0,10 0 0,1 0 0,7 0 0,-4 0 0,-4 0 0,4 0 0,-4 0 0,-1 0 0,-3 4 0,2-3 0,-3 3 0,5-1 0,-1-2 0,0 7 0,1-7 0,-1 2 0,0-3 0,1 0 0,-1 0 0,1 0 0,-5-10 0,0-1 0,-4-9 0,0-4 0,0-1 0,0-6 0,0 6 0,0 1 0,0 5 0,0 5 0,0 1 0,0 5 0,0 0 0,0 0 0,0 0 0,3 0 0,2 3 0,-1-2 0,-1 3 0,2-9 0,-4 3 0,7 1 0,-8 1 0,8 4 0,-7-5 0,6 5 0,-6-4 0,3 3 0,-4-3 0,3 0 0,-2-1 0,3 1 0,0 3 0,-3-2 0,6 6 0,-6-6 0,5 7 0,-5-4 0,3 4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B55897-D728-0132-2766-BAC939FD22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0D18A2-8532-1129-F8D6-619D26D6A5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411CB7-F1FA-D581-27D5-D309064747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C74B4-5C3F-2645-AB40-E7EEE58200A1}" type="datetimeFigureOut">
              <a:rPr lang="en-US" smtClean="0"/>
              <a:t>9/23/22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8DF6DC-824A-E222-7157-858C459311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F1C0B2-92D1-C62B-46AE-6E310C2750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70919D-AB43-0E45-98DA-9284BE502A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2302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EC2D8-994E-F6B2-4FB3-6C50544CD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FCBC3A-6C85-44EB-4BE4-123F84D1A0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BCDEE4-3747-5E5F-B433-3B2DAB450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C74B4-5C3F-2645-AB40-E7EEE58200A1}" type="datetimeFigureOut">
              <a:rPr lang="en-US" smtClean="0"/>
              <a:t>9/23/22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56B2C7-E29F-A738-437D-2B652BC21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6CB041-A3BB-9AD6-9953-3AB23F438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70919D-AB43-0E45-98DA-9284BE502A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8692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80C5D64-291A-AB9F-486B-CAF1181BEA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12421C-9A1C-D085-9FFB-ADD7937006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17C483-438E-0FD2-9DF7-87465963B9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C74B4-5C3F-2645-AB40-E7EEE58200A1}" type="datetimeFigureOut">
              <a:rPr lang="en-US" smtClean="0"/>
              <a:t>9/23/22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9957D7-9C10-3095-948B-F3995B4CBF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9E56D5-2A9F-5B65-C60E-ACF416E34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70919D-AB43-0E45-98DA-9284BE502A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1493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F5BDFC-1B3A-713B-E137-D8C4068527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555B42-9DD8-90C7-C6C7-B95640A162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FC5F87-A2D6-39A5-3CB4-66B826CB07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C74B4-5C3F-2645-AB40-E7EEE58200A1}" type="datetimeFigureOut">
              <a:rPr lang="en-US" smtClean="0"/>
              <a:t>9/23/22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28E971-CA5C-FC15-41A2-570720578D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E825AD-535F-FDA6-5C0D-9BE93D14B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70919D-AB43-0E45-98DA-9284BE502A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6928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2F69E7-6AC2-04BA-52B6-13E31FA3A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6CA4B1-6DEE-029C-E9D0-7D97B78E5C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48F8C2-0DE1-C439-3B23-25DBEC77F6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C74B4-5C3F-2645-AB40-E7EEE58200A1}" type="datetimeFigureOut">
              <a:rPr lang="en-US" smtClean="0"/>
              <a:t>9/23/22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AC8420-3F76-A010-8411-6847EB05F8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F04F58-E234-41DC-A217-80179CEDA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70919D-AB43-0E45-98DA-9284BE502A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1377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48A428-3484-D75D-5984-D5D24BD639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3FDB37-F71C-02D6-E9A0-46325AC268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CFB6ED-852B-B449-C5B0-FA5D158C93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8B9E30-F5DF-CEBD-1F37-95470AFF33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C74B4-5C3F-2645-AB40-E7EEE58200A1}" type="datetimeFigureOut">
              <a:rPr lang="en-US" smtClean="0"/>
              <a:t>9/23/22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7C4CF7-2668-DBF1-A38D-B496FACFEB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9E50F3-1D7D-36C2-4E6D-B207561AD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70919D-AB43-0E45-98DA-9284BE502A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1147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0968BD-9BCD-F6E1-B426-6931ECA207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7F91C0-81E4-7F8C-4382-B3747C68B2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9AA49B-7039-BA3F-8126-CA7D05D92B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3262059-5A87-4EDE-3DF9-92D366AD2F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F3CC3-6833-7B45-D54A-DEC21BDA26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F6643F9-226A-7B21-1163-58176FAADE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C74B4-5C3F-2645-AB40-E7EEE58200A1}" type="datetimeFigureOut">
              <a:rPr lang="en-US" smtClean="0"/>
              <a:t>9/23/22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3648FF1-84CB-C339-74C9-D45719D7D7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C3254E1-BD21-DB99-9BB5-9228C25D6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70919D-AB43-0E45-98DA-9284BE502A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8844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8A542-6623-B359-6CFD-BD449456E8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F1FA90-A037-BB01-A925-C65F08ADAF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C74B4-5C3F-2645-AB40-E7EEE58200A1}" type="datetimeFigureOut">
              <a:rPr lang="en-US" smtClean="0"/>
              <a:t>9/23/22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79C256-42D6-2F20-CBDA-EA1BED1157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8E1225-5DAD-86D3-26B1-3E6817076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70919D-AB43-0E45-98DA-9284BE502A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7818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7DD815F-DB5C-5987-F0FE-FEB48F3183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C74B4-5C3F-2645-AB40-E7EEE58200A1}" type="datetimeFigureOut">
              <a:rPr lang="en-US" smtClean="0"/>
              <a:t>9/23/22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4E8A2FB-FDD6-7FBD-8FFF-C41E155F0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9F2E41-AA80-8279-2F74-4AA2F60540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70919D-AB43-0E45-98DA-9284BE502A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835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89BB4-1EF2-7BB9-1AE3-07E31251CF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2A3A79-AF25-FE9C-6855-06F07C4966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9E4923-A755-5902-6970-1D4084766A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931A22-C9EC-A817-0608-B539A94ED6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C74B4-5C3F-2645-AB40-E7EEE58200A1}" type="datetimeFigureOut">
              <a:rPr lang="en-US" smtClean="0"/>
              <a:t>9/23/22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88E9AC-DEC1-571B-D59A-43743B9AFF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5A70BA-D895-AEF4-94EF-3DA7D1F88F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70919D-AB43-0E45-98DA-9284BE502A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0130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AC88C-F337-6435-D769-333320084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5F2D439-43CA-A2FC-47F7-315E4B34B4C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70504F-7B80-CD84-716F-6B21E25AEC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11AC90-7827-0416-C76B-563C3BEA2C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C74B4-5C3F-2645-AB40-E7EEE58200A1}" type="datetimeFigureOut">
              <a:rPr lang="en-US" smtClean="0"/>
              <a:t>9/23/22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53920D-E496-9CFB-B90C-5358EAB4F6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4005AF-5ACF-0959-1EA3-7D9A932E3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70919D-AB43-0E45-98DA-9284BE502A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1633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4E4D30-F556-6A49-C2E1-AE331EA9F1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8C106E-DF29-281F-FD9A-493A122E03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E556C0-08F2-D48E-B1C1-4F39AF6D64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EC74B4-5C3F-2645-AB40-E7EEE58200A1}" type="datetimeFigureOut">
              <a:rPr lang="en-US" smtClean="0"/>
              <a:t>9/23/22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6A96E2-C043-0C69-9891-4947B863C6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20C8D8-7D00-C217-1ECD-3A997DC846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70919D-AB43-0E45-98DA-9284BE502A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629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customXml" Target="../ink/ink6.xml"/><Relationship Id="rId18" Type="http://schemas.openxmlformats.org/officeDocument/2006/relationships/image" Target="../media/image9.png"/><Relationship Id="rId26" Type="http://schemas.openxmlformats.org/officeDocument/2006/relationships/image" Target="../media/image13.png"/><Relationship Id="rId39" Type="http://schemas.openxmlformats.org/officeDocument/2006/relationships/customXml" Target="../ink/ink19.xml"/><Relationship Id="rId21" Type="http://schemas.openxmlformats.org/officeDocument/2006/relationships/customXml" Target="../ink/ink10.xml"/><Relationship Id="rId34" Type="http://schemas.openxmlformats.org/officeDocument/2006/relationships/image" Target="../media/image17.png"/><Relationship Id="rId42" Type="http://schemas.openxmlformats.org/officeDocument/2006/relationships/image" Target="../media/image21.png"/><Relationship Id="rId47" Type="http://schemas.openxmlformats.org/officeDocument/2006/relationships/customXml" Target="../ink/ink23.xml"/><Relationship Id="rId50" Type="http://schemas.openxmlformats.org/officeDocument/2006/relationships/image" Target="../media/image25.png"/><Relationship Id="rId55" Type="http://schemas.openxmlformats.org/officeDocument/2006/relationships/customXml" Target="../ink/ink27.xml"/><Relationship Id="rId7" Type="http://schemas.openxmlformats.org/officeDocument/2006/relationships/customXml" Target="../ink/ink3.xml"/><Relationship Id="rId2" Type="http://schemas.openxmlformats.org/officeDocument/2006/relationships/image" Target="../media/image1.png"/><Relationship Id="rId16" Type="http://schemas.openxmlformats.org/officeDocument/2006/relationships/image" Target="../media/image8.png"/><Relationship Id="rId29" Type="http://schemas.openxmlformats.org/officeDocument/2006/relationships/customXml" Target="../ink/ink14.xml"/><Relationship Id="rId11" Type="http://schemas.openxmlformats.org/officeDocument/2006/relationships/customXml" Target="../ink/ink5.xml"/><Relationship Id="rId24" Type="http://schemas.openxmlformats.org/officeDocument/2006/relationships/image" Target="../media/image12.png"/><Relationship Id="rId32" Type="http://schemas.openxmlformats.org/officeDocument/2006/relationships/image" Target="../media/image16.png"/><Relationship Id="rId37" Type="http://schemas.openxmlformats.org/officeDocument/2006/relationships/customXml" Target="../ink/ink18.xml"/><Relationship Id="rId40" Type="http://schemas.openxmlformats.org/officeDocument/2006/relationships/image" Target="../media/image20.png"/><Relationship Id="rId45" Type="http://schemas.openxmlformats.org/officeDocument/2006/relationships/customXml" Target="../ink/ink22.xml"/><Relationship Id="rId53" Type="http://schemas.openxmlformats.org/officeDocument/2006/relationships/customXml" Target="../ink/ink26.xml"/><Relationship Id="rId5" Type="http://schemas.openxmlformats.org/officeDocument/2006/relationships/customXml" Target="../ink/ink2.xml"/><Relationship Id="rId10" Type="http://schemas.openxmlformats.org/officeDocument/2006/relationships/image" Target="../media/image5.png"/><Relationship Id="rId19" Type="http://schemas.openxmlformats.org/officeDocument/2006/relationships/customXml" Target="../ink/ink9.xml"/><Relationship Id="rId31" Type="http://schemas.openxmlformats.org/officeDocument/2006/relationships/customXml" Target="../ink/ink15.xml"/><Relationship Id="rId44" Type="http://schemas.openxmlformats.org/officeDocument/2006/relationships/image" Target="../media/image22.png"/><Relationship Id="rId52" Type="http://schemas.openxmlformats.org/officeDocument/2006/relationships/image" Target="../media/image26.png"/><Relationship Id="rId4" Type="http://schemas.openxmlformats.org/officeDocument/2006/relationships/image" Target="../media/image2.png"/><Relationship Id="rId9" Type="http://schemas.openxmlformats.org/officeDocument/2006/relationships/customXml" Target="../ink/ink4.xml"/><Relationship Id="rId14" Type="http://schemas.openxmlformats.org/officeDocument/2006/relationships/image" Target="../media/image7.png"/><Relationship Id="rId22" Type="http://schemas.openxmlformats.org/officeDocument/2006/relationships/image" Target="../media/image11.png"/><Relationship Id="rId27" Type="http://schemas.openxmlformats.org/officeDocument/2006/relationships/customXml" Target="../ink/ink13.xml"/><Relationship Id="rId30" Type="http://schemas.openxmlformats.org/officeDocument/2006/relationships/image" Target="../media/image15.png"/><Relationship Id="rId35" Type="http://schemas.openxmlformats.org/officeDocument/2006/relationships/customXml" Target="../ink/ink17.xml"/><Relationship Id="rId43" Type="http://schemas.openxmlformats.org/officeDocument/2006/relationships/customXml" Target="../ink/ink21.xml"/><Relationship Id="rId48" Type="http://schemas.openxmlformats.org/officeDocument/2006/relationships/image" Target="../media/image24.png"/><Relationship Id="rId56" Type="http://schemas.openxmlformats.org/officeDocument/2006/relationships/image" Target="../media/image28.png"/><Relationship Id="rId8" Type="http://schemas.openxmlformats.org/officeDocument/2006/relationships/image" Target="../media/image4.png"/><Relationship Id="rId51" Type="http://schemas.openxmlformats.org/officeDocument/2006/relationships/customXml" Target="../ink/ink25.xml"/><Relationship Id="rId3" Type="http://schemas.openxmlformats.org/officeDocument/2006/relationships/customXml" Target="../ink/ink1.xml"/><Relationship Id="rId12" Type="http://schemas.openxmlformats.org/officeDocument/2006/relationships/image" Target="../media/image6.png"/><Relationship Id="rId17" Type="http://schemas.openxmlformats.org/officeDocument/2006/relationships/customXml" Target="../ink/ink8.xml"/><Relationship Id="rId25" Type="http://schemas.openxmlformats.org/officeDocument/2006/relationships/customXml" Target="../ink/ink12.xml"/><Relationship Id="rId33" Type="http://schemas.openxmlformats.org/officeDocument/2006/relationships/customXml" Target="../ink/ink16.xml"/><Relationship Id="rId38" Type="http://schemas.openxmlformats.org/officeDocument/2006/relationships/image" Target="../media/image19.png"/><Relationship Id="rId46" Type="http://schemas.openxmlformats.org/officeDocument/2006/relationships/image" Target="../media/image23.png"/><Relationship Id="rId20" Type="http://schemas.openxmlformats.org/officeDocument/2006/relationships/image" Target="../media/image10.png"/><Relationship Id="rId41" Type="http://schemas.openxmlformats.org/officeDocument/2006/relationships/customXml" Target="../ink/ink20.xml"/><Relationship Id="rId54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5" Type="http://schemas.openxmlformats.org/officeDocument/2006/relationships/customXml" Target="../ink/ink7.xml"/><Relationship Id="rId23" Type="http://schemas.openxmlformats.org/officeDocument/2006/relationships/customXml" Target="../ink/ink11.xml"/><Relationship Id="rId28" Type="http://schemas.openxmlformats.org/officeDocument/2006/relationships/image" Target="../media/image14.png"/><Relationship Id="rId36" Type="http://schemas.openxmlformats.org/officeDocument/2006/relationships/image" Target="../media/image18.png"/><Relationship Id="rId49" Type="http://schemas.openxmlformats.org/officeDocument/2006/relationships/customXml" Target="../ink/ink24.xml"/></Relationships>
</file>

<file path=ppt/slides/_rels/slide2.xml.rels><?xml version="1.0" encoding="UTF-8" standalone="yes"?>
<Relationships xmlns="http://schemas.openxmlformats.org/package/2006/relationships"><Relationship Id="rId26" Type="http://schemas.openxmlformats.org/officeDocument/2006/relationships/image" Target="../media/image41.png"/><Relationship Id="rId117" Type="http://schemas.openxmlformats.org/officeDocument/2006/relationships/image" Target="../media/image73.png"/><Relationship Id="rId21" Type="http://schemas.openxmlformats.org/officeDocument/2006/relationships/customXml" Target="../ink/ink37.xml"/><Relationship Id="rId42" Type="http://schemas.openxmlformats.org/officeDocument/2006/relationships/image" Target="../media/image49.png"/><Relationship Id="rId47" Type="http://schemas.openxmlformats.org/officeDocument/2006/relationships/customXml" Target="../ink/ink50.xml"/><Relationship Id="rId63" Type="http://schemas.openxmlformats.org/officeDocument/2006/relationships/customXml" Target="../ink/ink61.xml"/><Relationship Id="rId68" Type="http://schemas.openxmlformats.org/officeDocument/2006/relationships/customXml" Target="../ink/ink66.xml"/><Relationship Id="rId84" Type="http://schemas.openxmlformats.org/officeDocument/2006/relationships/customXml" Target="../ink/ink82.xml"/><Relationship Id="rId89" Type="http://schemas.openxmlformats.org/officeDocument/2006/relationships/image" Target="../media/image59.png"/><Relationship Id="rId112" Type="http://schemas.openxmlformats.org/officeDocument/2006/relationships/customXml" Target="../ink/ink96.xml"/><Relationship Id="rId16" Type="http://schemas.openxmlformats.org/officeDocument/2006/relationships/image" Target="../media/image36.png"/><Relationship Id="rId107" Type="http://schemas.openxmlformats.org/officeDocument/2006/relationships/image" Target="../media/image68.png"/><Relationship Id="rId11" Type="http://schemas.openxmlformats.org/officeDocument/2006/relationships/customXml" Target="../ink/ink32.xml"/><Relationship Id="rId32" Type="http://schemas.openxmlformats.org/officeDocument/2006/relationships/image" Target="../media/image44.png"/><Relationship Id="rId37" Type="http://schemas.openxmlformats.org/officeDocument/2006/relationships/customXml" Target="../ink/ink45.xml"/><Relationship Id="rId53" Type="http://schemas.openxmlformats.org/officeDocument/2006/relationships/customXml" Target="../ink/ink53.xml"/><Relationship Id="rId58" Type="http://schemas.openxmlformats.org/officeDocument/2006/relationships/customXml" Target="../ink/ink56.xml"/><Relationship Id="rId74" Type="http://schemas.openxmlformats.org/officeDocument/2006/relationships/customXml" Target="../ink/ink72.xml"/><Relationship Id="rId79" Type="http://schemas.openxmlformats.org/officeDocument/2006/relationships/customXml" Target="../ink/ink77.xml"/><Relationship Id="rId102" Type="http://schemas.openxmlformats.org/officeDocument/2006/relationships/customXml" Target="../ink/ink91.xml"/><Relationship Id="rId5" Type="http://schemas.openxmlformats.org/officeDocument/2006/relationships/customXml" Target="../ink/ink29.xml"/><Relationship Id="rId90" Type="http://schemas.openxmlformats.org/officeDocument/2006/relationships/customXml" Target="../ink/ink85.xml"/><Relationship Id="rId95" Type="http://schemas.openxmlformats.org/officeDocument/2006/relationships/image" Target="../media/image62.png"/><Relationship Id="rId22" Type="http://schemas.openxmlformats.org/officeDocument/2006/relationships/image" Target="../media/image39.png"/><Relationship Id="rId27" Type="http://schemas.openxmlformats.org/officeDocument/2006/relationships/customXml" Target="../ink/ink40.xml"/><Relationship Id="rId43" Type="http://schemas.openxmlformats.org/officeDocument/2006/relationships/customXml" Target="../ink/ink48.xml"/><Relationship Id="rId48" Type="http://schemas.openxmlformats.org/officeDocument/2006/relationships/image" Target="../media/image52.png"/><Relationship Id="rId64" Type="http://schemas.openxmlformats.org/officeDocument/2006/relationships/customXml" Target="../ink/ink62.xml"/><Relationship Id="rId69" Type="http://schemas.openxmlformats.org/officeDocument/2006/relationships/customXml" Target="../ink/ink67.xml"/><Relationship Id="rId113" Type="http://schemas.openxmlformats.org/officeDocument/2006/relationships/image" Target="../media/image71.png"/><Relationship Id="rId118" Type="http://schemas.openxmlformats.org/officeDocument/2006/relationships/customXml" Target="../ink/ink99.xml"/><Relationship Id="rId80" Type="http://schemas.openxmlformats.org/officeDocument/2006/relationships/customXml" Target="../ink/ink78.xml"/><Relationship Id="rId85" Type="http://schemas.openxmlformats.org/officeDocument/2006/relationships/image" Target="../media/image57.png"/><Relationship Id="rId12" Type="http://schemas.openxmlformats.org/officeDocument/2006/relationships/image" Target="../media/image34.png"/><Relationship Id="rId17" Type="http://schemas.openxmlformats.org/officeDocument/2006/relationships/customXml" Target="../ink/ink35.xml"/><Relationship Id="rId33" Type="http://schemas.openxmlformats.org/officeDocument/2006/relationships/customXml" Target="../ink/ink43.xml"/><Relationship Id="rId38" Type="http://schemas.openxmlformats.org/officeDocument/2006/relationships/image" Target="../media/image47.png"/><Relationship Id="rId59" Type="http://schemas.openxmlformats.org/officeDocument/2006/relationships/customXml" Target="../ink/ink57.xml"/><Relationship Id="rId103" Type="http://schemas.openxmlformats.org/officeDocument/2006/relationships/image" Target="../media/image66.png"/><Relationship Id="rId108" Type="http://schemas.openxmlformats.org/officeDocument/2006/relationships/customXml" Target="../ink/ink94.xml"/><Relationship Id="rId54" Type="http://schemas.openxmlformats.org/officeDocument/2006/relationships/image" Target="../media/image55.png"/><Relationship Id="rId70" Type="http://schemas.openxmlformats.org/officeDocument/2006/relationships/customXml" Target="../ink/ink68.xml"/><Relationship Id="rId75" Type="http://schemas.openxmlformats.org/officeDocument/2006/relationships/customXml" Target="../ink/ink73.xml"/><Relationship Id="rId91" Type="http://schemas.openxmlformats.org/officeDocument/2006/relationships/image" Target="../media/image60.png"/><Relationship Id="rId96" Type="http://schemas.openxmlformats.org/officeDocument/2006/relationships/customXml" Target="../ink/ink8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23" Type="http://schemas.openxmlformats.org/officeDocument/2006/relationships/customXml" Target="../ink/ink38.xml"/><Relationship Id="rId28" Type="http://schemas.openxmlformats.org/officeDocument/2006/relationships/image" Target="../media/image42.png"/><Relationship Id="rId49" Type="http://schemas.openxmlformats.org/officeDocument/2006/relationships/customXml" Target="../ink/ink51.xml"/><Relationship Id="rId114" Type="http://schemas.openxmlformats.org/officeDocument/2006/relationships/customXml" Target="../ink/ink97.xml"/><Relationship Id="rId119" Type="http://schemas.openxmlformats.org/officeDocument/2006/relationships/image" Target="../media/image74.png"/><Relationship Id="rId44" Type="http://schemas.openxmlformats.org/officeDocument/2006/relationships/image" Target="../media/image50.png"/><Relationship Id="rId60" Type="http://schemas.openxmlformats.org/officeDocument/2006/relationships/customXml" Target="../ink/ink58.xml"/><Relationship Id="rId65" Type="http://schemas.openxmlformats.org/officeDocument/2006/relationships/customXml" Target="../ink/ink63.xml"/><Relationship Id="rId81" Type="http://schemas.openxmlformats.org/officeDocument/2006/relationships/customXml" Target="../ink/ink79.xml"/><Relationship Id="rId86" Type="http://schemas.openxmlformats.org/officeDocument/2006/relationships/customXml" Target="../ink/ink83.xml"/><Relationship Id="rId4" Type="http://schemas.openxmlformats.org/officeDocument/2006/relationships/image" Target="../media/image30.png"/><Relationship Id="rId9" Type="http://schemas.openxmlformats.org/officeDocument/2006/relationships/customXml" Target="../ink/ink31.xml"/><Relationship Id="rId13" Type="http://schemas.openxmlformats.org/officeDocument/2006/relationships/customXml" Target="../ink/ink33.xml"/><Relationship Id="rId18" Type="http://schemas.openxmlformats.org/officeDocument/2006/relationships/image" Target="../media/image37.png"/><Relationship Id="rId39" Type="http://schemas.openxmlformats.org/officeDocument/2006/relationships/customXml" Target="../ink/ink46.xml"/><Relationship Id="rId109" Type="http://schemas.openxmlformats.org/officeDocument/2006/relationships/image" Target="../media/image69.png"/><Relationship Id="rId34" Type="http://schemas.openxmlformats.org/officeDocument/2006/relationships/image" Target="../media/image45.png"/><Relationship Id="rId50" Type="http://schemas.openxmlformats.org/officeDocument/2006/relationships/image" Target="../media/image53.png"/><Relationship Id="rId55" Type="http://schemas.openxmlformats.org/officeDocument/2006/relationships/customXml" Target="../ink/ink54.xml"/><Relationship Id="rId76" Type="http://schemas.openxmlformats.org/officeDocument/2006/relationships/customXml" Target="../ink/ink74.xml"/><Relationship Id="rId97" Type="http://schemas.openxmlformats.org/officeDocument/2006/relationships/image" Target="../media/image63.png"/><Relationship Id="rId104" Type="http://schemas.openxmlformats.org/officeDocument/2006/relationships/customXml" Target="../ink/ink92.xml"/><Relationship Id="rId120" Type="http://schemas.openxmlformats.org/officeDocument/2006/relationships/customXml" Target="../ink/ink100.xml"/><Relationship Id="rId7" Type="http://schemas.openxmlformats.org/officeDocument/2006/relationships/customXml" Target="../ink/ink30.xml"/><Relationship Id="rId71" Type="http://schemas.openxmlformats.org/officeDocument/2006/relationships/customXml" Target="../ink/ink69.xml"/><Relationship Id="rId92" Type="http://schemas.openxmlformats.org/officeDocument/2006/relationships/customXml" Target="../ink/ink86.xml"/><Relationship Id="rId2" Type="http://schemas.openxmlformats.org/officeDocument/2006/relationships/image" Target="../media/image29.png"/><Relationship Id="rId29" Type="http://schemas.openxmlformats.org/officeDocument/2006/relationships/customXml" Target="../ink/ink41.xml"/><Relationship Id="rId24" Type="http://schemas.openxmlformats.org/officeDocument/2006/relationships/image" Target="../media/image40.png"/><Relationship Id="rId40" Type="http://schemas.openxmlformats.org/officeDocument/2006/relationships/image" Target="../media/image48.png"/><Relationship Id="rId45" Type="http://schemas.openxmlformats.org/officeDocument/2006/relationships/customXml" Target="../ink/ink49.xml"/><Relationship Id="rId66" Type="http://schemas.openxmlformats.org/officeDocument/2006/relationships/customXml" Target="../ink/ink64.xml"/><Relationship Id="rId87" Type="http://schemas.openxmlformats.org/officeDocument/2006/relationships/image" Target="../media/image58.png"/><Relationship Id="rId110" Type="http://schemas.openxmlformats.org/officeDocument/2006/relationships/customXml" Target="../ink/ink95.xml"/><Relationship Id="rId115" Type="http://schemas.openxmlformats.org/officeDocument/2006/relationships/image" Target="../media/image72.png"/><Relationship Id="rId61" Type="http://schemas.openxmlformats.org/officeDocument/2006/relationships/customXml" Target="../ink/ink59.xml"/><Relationship Id="rId82" Type="http://schemas.openxmlformats.org/officeDocument/2006/relationships/customXml" Target="../ink/ink80.xml"/><Relationship Id="rId19" Type="http://schemas.openxmlformats.org/officeDocument/2006/relationships/customXml" Target="../ink/ink36.xml"/><Relationship Id="rId14" Type="http://schemas.openxmlformats.org/officeDocument/2006/relationships/image" Target="../media/image35.png"/><Relationship Id="rId30" Type="http://schemas.openxmlformats.org/officeDocument/2006/relationships/image" Target="../media/image43.png"/><Relationship Id="rId35" Type="http://schemas.openxmlformats.org/officeDocument/2006/relationships/customXml" Target="../ink/ink44.xml"/><Relationship Id="rId56" Type="http://schemas.openxmlformats.org/officeDocument/2006/relationships/image" Target="../media/image56.png"/><Relationship Id="rId77" Type="http://schemas.openxmlformats.org/officeDocument/2006/relationships/customXml" Target="../ink/ink75.xml"/><Relationship Id="rId100" Type="http://schemas.openxmlformats.org/officeDocument/2006/relationships/customXml" Target="../ink/ink90.xml"/><Relationship Id="rId105" Type="http://schemas.openxmlformats.org/officeDocument/2006/relationships/image" Target="../media/image67.png"/><Relationship Id="rId8" Type="http://schemas.openxmlformats.org/officeDocument/2006/relationships/image" Target="../media/image32.png"/><Relationship Id="rId51" Type="http://schemas.openxmlformats.org/officeDocument/2006/relationships/customXml" Target="../ink/ink52.xml"/><Relationship Id="rId72" Type="http://schemas.openxmlformats.org/officeDocument/2006/relationships/customXml" Target="../ink/ink70.xml"/><Relationship Id="rId93" Type="http://schemas.openxmlformats.org/officeDocument/2006/relationships/image" Target="../media/image61.png"/><Relationship Id="rId98" Type="http://schemas.openxmlformats.org/officeDocument/2006/relationships/customXml" Target="../ink/ink89.xml"/><Relationship Id="rId121" Type="http://schemas.openxmlformats.org/officeDocument/2006/relationships/image" Target="../media/image75.png"/><Relationship Id="rId3" Type="http://schemas.openxmlformats.org/officeDocument/2006/relationships/customXml" Target="../ink/ink28.xml"/><Relationship Id="rId25" Type="http://schemas.openxmlformats.org/officeDocument/2006/relationships/customXml" Target="../ink/ink39.xml"/><Relationship Id="rId46" Type="http://schemas.openxmlformats.org/officeDocument/2006/relationships/image" Target="../media/image51.png"/><Relationship Id="rId67" Type="http://schemas.openxmlformats.org/officeDocument/2006/relationships/customXml" Target="../ink/ink65.xml"/><Relationship Id="rId116" Type="http://schemas.openxmlformats.org/officeDocument/2006/relationships/customXml" Target="../ink/ink98.xml"/><Relationship Id="rId20" Type="http://schemas.openxmlformats.org/officeDocument/2006/relationships/image" Target="../media/image38.png"/><Relationship Id="rId41" Type="http://schemas.openxmlformats.org/officeDocument/2006/relationships/customXml" Target="../ink/ink47.xml"/><Relationship Id="rId62" Type="http://schemas.openxmlformats.org/officeDocument/2006/relationships/customXml" Target="../ink/ink60.xml"/><Relationship Id="rId83" Type="http://schemas.openxmlformats.org/officeDocument/2006/relationships/customXml" Target="../ink/ink81.xml"/><Relationship Id="rId88" Type="http://schemas.openxmlformats.org/officeDocument/2006/relationships/customXml" Target="../ink/ink84.xml"/><Relationship Id="rId111" Type="http://schemas.openxmlformats.org/officeDocument/2006/relationships/image" Target="../media/image70.png"/><Relationship Id="rId15" Type="http://schemas.openxmlformats.org/officeDocument/2006/relationships/customXml" Target="../ink/ink34.xml"/><Relationship Id="rId36" Type="http://schemas.openxmlformats.org/officeDocument/2006/relationships/image" Target="../media/image46.png"/><Relationship Id="rId57" Type="http://schemas.openxmlformats.org/officeDocument/2006/relationships/customXml" Target="../ink/ink55.xml"/><Relationship Id="rId106" Type="http://schemas.openxmlformats.org/officeDocument/2006/relationships/customXml" Target="../ink/ink93.xml"/><Relationship Id="rId10" Type="http://schemas.openxmlformats.org/officeDocument/2006/relationships/image" Target="../media/image33.png"/><Relationship Id="rId31" Type="http://schemas.openxmlformats.org/officeDocument/2006/relationships/customXml" Target="../ink/ink42.xml"/><Relationship Id="rId52" Type="http://schemas.openxmlformats.org/officeDocument/2006/relationships/image" Target="../media/image54.png"/><Relationship Id="rId73" Type="http://schemas.openxmlformats.org/officeDocument/2006/relationships/customXml" Target="../ink/ink71.xml"/><Relationship Id="rId78" Type="http://schemas.openxmlformats.org/officeDocument/2006/relationships/customXml" Target="../ink/ink76.xml"/><Relationship Id="rId94" Type="http://schemas.openxmlformats.org/officeDocument/2006/relationships/customXml" Target="../ink/ink87.xml"/><Relationship Id="rId99" Type="http://schemas.openxmlformats.org/officeDocument/2006/relationships/image" Target="../media/image64.png"/><Relationship Id="rId101" Type="http://schemas.openxmlformats.org/officeDocument/2006/relationships/image" Target="../media/image6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13" Type="http://schemas.openxmlformats.org/officeDocument/2006/relationships/customXml" Target="../ink/ink106.xml"/><Relationship Id="rId18" Type="http://schemas.openxmlformats.org/officeDocument/2006/relationships/image" Target="../media/image84.png"/><Relationship Id="rId3" Type="http://schemas.openxmlformats.org/officeDocument/2006/relationships/customXml" Target="../ink/ink101.xml"/><Relationship Id="rId7" Type="http://schemas.openxmlformats.org/officeDocument/2006/relationships/customXml" Target="../ink/ink103.xml"/><Relationship Id="rId12" Type="http://schemas.openxmlformats.org/officeDocument/2006/relationships/image" Target="../media/image81.png"/><Relationship Id="rId17" Type="http://schemas.openxmlformats.org/officeDocument/2006/relationships/customXml" Target="../ink/ink108.xml"/><Relationship Id="rId2" Type="http://schemas.openxmlformats.org/officeDocument/2006/relationships/image" Target="../media/image76.png"/><Relationship Id="rId16" Type="http://schemas.openxmlformats.org/officeDocument/2006/relationships/image" Target="../media/image83.png"/><Relationship Id="rId20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11" Type="http://schemas.openxmlformats.org/officeDocument/2006/relationships/customXml" Target="../ink/ink105.xml"/><Relationship Id="rId5" Type="http://schemas.openxmlformats.org/officeDocument/2006/relationships/customXml" Target="../ink/ink102.xml"/><Relationship Id="rId15" Type="http://schemas.openxmlformats.org/officeDocument/2006/relationships/customXml" Target="../ink/ink107.xml"/><Relationship Id="rId10" Type="http://schemas.openxmlformats.org/officeDocument/2006/relationships/image" Target="../media/image80.png"/><Relationship Id="rId19" Type="http://schemas.openxmlformats.org/officeDocument/2006/relationships/customXml" Target="../ink/ink109.xml"/><Relationship Id="rId4" Type="http://schemas.openxmlformats.org/officeDocument/2006/relationships/image" Target="../media/image77.png"/><Relationship Id="rId9" Type="http://schemas.openxmlformats.org/officeDocument/2006/relationships/customXml" Target="../ink/ink104.xml"/><Relationship Id="rId14" Type="http://schemas.openxmlformats.org/officeDocument/2006/relationships/image" Target="../media/image8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device, gauge&#10;&#10;Description automatically generated">
            <a:extLst>
              <a:ext uri="{FF2B5EF4-FFF2-40B4-BE49-F238E27FC236}">
                <a16:creationId xmlns:a16="http://schemas.microsoft.com/office/drawing/2014/main" id="{1F8A4433-234B-2914-2303-B416E9D810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409" y="0"/>
            <a:ext cx="3375080" cy="345393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3E988D6-4D09-F2AE-0C0C-E3F60D4F17B3}"/>
              </a:ext>
            </a:extLst>
          </p:cNvPr>
          <p:cNvSpPr txBox="1"/>
          <p:nvPr/>
        </p:nvSpPr>
        <p:spPr>
          <a:xfrm>
            <a:off x="7856455" y="354105"/>
            <a:ext cx="675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data!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9066C3D-6B29-0210-1C49-2717A7902A90}"/>
              </a:ext>
            </a:extLst>
          </p:cNvPr>
          <p:cNvSpPr txBox="1"/>
          <p:nvPr/>
        </p:nvSpPr>
        <p:spPr>
          <a:xfrm>
            <a:off x="7329014" y="1110164"/>
            <a:ext cx="17035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exclude unreliable participants?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3F522A3-25FB-E2D5-8F82-4E205CC9C980}"/>
              </a:ext>
            </a:extLst>
          </p:cNvPr>
          <p:cNvSpPr txBox="1"/>
          <p:nvPr/>
        </p:nvSpPr>
        <p:spPr>
          <a:xfrm>
            <a:off x="6066773" y="2870446"/>
            <a:ext cx="14655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consolidate across conditions?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D72B7CE-0109-589B-93C4-70949EC8B18F}"/>
              </a:ext>
            </a:extLst>
          </p:cNvPr>
          <p:cNvSpPr txBox="1"/>
          <p:nvPr/>
        </p:nvSpPr>
        <p:spPr>
          <a:xfrm>
            <a:off x="5166220" y="4630728"/>
            <a:ext cx="14655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use gender as a covariate?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6677ADC-DAEF-ED56-2F4F-4BD39490CDB1}"/>
              </a:ext>
            </a:extLst>
          </p:cNvPr>
          <p:cNvSpPr txBox="1"/>
          <p:nvPr/>
        </p:nvSpPr>
        <p:spPr>
          <a:xfrm>
            <a:off x="8926755" y="2870446"/>
            <a:ext cx="14655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consolidate across conditions?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AA044E6-F92E-1D6D-12FD-8568D4309C1C}"/>
              </a:ext>
            </a:extLst>
          </p:cNvPr>
          <p:cNvSpPr txBox="1"/>
          <p:nvPr/>
        </p:nvSpPr>
        <p:spPr>
          <a:xfrm>
            <a:off x="6728438" y="4630728"/>
            <a:ext cx="14655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use gender as a covariate?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51FED1F-A3A7-20A7-7DDF-205AF9AF3787}"/>
              </a:ext>
            </a:extLst>
          </p:cNvPr>
          <p:cNvSpPr txBox="1"/>
          <p:nvPr/>
        </p:nvSpPr>
        <p:spPr>
          <a:xfrm>
            <a:off x="8193983" y="4630728"/>
            <a:ext cx="14655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use gender as a covariate?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3A68D54-D70A-9BC4-A16B-37ED7D6C9F86}"/>
              </a:ext>
            </a:extLst>
          </p:cNvPr>
          <p:cNvSpPr txBox="1"/>
          <p:nvPr/>
        </p:nvSpPr>
        <p:spPr>
          <a:xfrm>
            <a:off x="9659527" y="4630728"/>
            <a:ext cx="14655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consolidate across conditions?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049CE9AB-DBC7-33FC-C03F-CB1A4EAA559D}"/>
                  </a:ext>
                </a:extLst>
              </p14:cNvPr>
              <p14:cNvContentPartPr/>
              <p14:nvPr/>
            </p14:nvContentPartPr>
            <p14:xfrm>
              <a:off x="8079870" y="760586"/>
              <a:ext cx="197280" cy="351000"/>
            </p14:xfrm>
          </p:contentPart>
        </mc:Choice>
        <mc:Fallback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049CE9AB-DBC7-33FC-C03F-CB1A4EAA559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061870" y="742586"/>
                <a:ext cx="232920" cy="38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A1F4BB53-547E-77AB-48B3-1D66FF6F8F0F}"/>
                  </a:ext>
                </a:extLst>
              </p14:cNvPr>
              <p14:cNvContentPartPr/>
              <p14:nvPr/>
            </p14:nvContentPartPr>
            <p14:xfrm>
              <a:off x="7111830" y="3829946"/>
              <a:ext cx="376920" cy="782640"/>
            </p14:xfrm>
          </p:contentPart>
        </mc:Choice>
        <mc:Fallback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A1F4BB53-547E-77AB-48B3-1D66FF6F8F0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093830" y="3812306"/>
                <a:ext cx="412560" cy="81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2222B353-9C5A-BA52-DF71-B0E7C06916B0}"/>
                  </a:ext>
                </a:extLst>
              </p14:cNvPr>
              <p14:cNvContentPartPr/>
              <p14:nvPr/>
            </p14:nvContentPartPr>
            <p14:xfrm>
              <a:off x="6998070" y="2023106"/>
              <a:ext cx="726480" cy="873360"/>
            </p14:xfrm>
          </p:contentPart>
        </mc:Choice>
        <mc:Fallback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2222B353-9C5A-BA52-DF71-B0E7C06916B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980430" y="2005466"/>
                <a:ext cx="762120" cy="90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1CA260C3-41AB-6E5B-DCFE-36534B00BA10}"/>
                  </a:ext>
                </a:extLst>
              </p14:cNvPr>
              <p14:cNvContentPartPr/>
              <p14:nvPr/>
            </p14:nvContentPartPr>
            <p14:xfrm>
              <a:off x="8672070" y="2009786"/>
              <a:ext cx="687960" cy="861840"/>
            </p14:xfrm>
          </p:contentPart>
        </mc:Choice>
        <mc:Fallback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1CA260C3-41AB-6E5B-DCFE-36534B00BA10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654430" y="1992146"/>
                <a:ext cx="723600" cy="89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BEA2E425-C3E9-4D8A-6D97-98524E9DA238}"/>
                  </a:ext>
                </a:extLst>
              </p14:cNvPr>
              <p14:cNvContentPartPr/>
              <p14:nvPr/>
            </p14:nvContentPartPr>
            <p14:xfrm>
              <a:off x="9387390" y="2734466"/>
              <a:ext cx="360" cy="131040"/>
            </p14:xfrm>
          </p:contentPart>
        </mc:Choice>
        <mc:Fallback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BEA2E425-C3E9-4D8A-6D97-98524E9DA238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369750" y="2716466"/>
                <a:ext cx="36000" cy="166680"/>
              </a:xfrm>
              <a:prstGeom prst="rect">
                <a:avLst/>
              </a:prstGeom>
            </p:spPr>
          </p:pic>
        </mc:Fallback>
      </mc:AlternateContent>
      <p:grpSp>
        <p:nvGrpSpPr>
          <p:cNvPr id="46" name="Group 45">
            <a:extLst>
              <a:ext uri="{FF2B5EF4-FFF2-40B4-BE49-F238E27FC236}">
                <a16:creationId xmlns:a16="http://schemas.microsoft.com/office/drawing/2014/main" id="{ADA5BB41-867D-FD52-218F-97DB49DE9092}"/>
              </a:ext>
            </a:extLst>
          </p:cNvPr>
          <p:cNvGrpSpPr/>
          <p:nvPr/>
        </p:nvGrpSpPr>
        <p:grpSpPr>
          <a:xfrm>
            <a:off x="8915430" y="3791786"/>
            <a:ext cx="445680" cy="862560"/>
            <a:chOff x="8915430" y="3791786"/>
            <a:chExt cx="445680" cy="862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D5C607AB-697D-2E33-DD60-BDDAF772907C}"/>
                    </a:ext>
                  </a:extLst>
                </p14:cNvPr>
                <p14:cNvContentPartPr/>
                <p14:nvPr/>
              </p14:nvContentPartPr>
              <p14:xfrm>
                <a:off x="8915430" y="3791786"/>
                <a:ext cx="445680" cy="82620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D5C607AB-697D-2E33-DD60-BDDAF772907C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8897430" y="3773786"/>
                  <a:ext cx="481320" cy="86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27A0C9A1-7458-87FE-271E-63686E838B40}"/>
                    </a:ext>
                  </a:extLst>
                </p14:cNvPr>
                <p14:cNvContentPartPr/>
                <p14:nvPr/>
              </p14:nvContentPartPr>
              <p14:xfrm>
                <a:off x="8955390" y="4621946"/>
                <a:ext cx="91800" cy="3240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27A0C9A1-7458-87FE-271E-63686E838B40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8937750" y="4604306"/>
                  <a:ext cx="127440" cy="68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58FE1599-6B73-D3C0-2BF3-A7A11EFE358A}"/>
              </a:ext>
            </a:extLst>
          </p:cNvPr>
          <p:cNvGrpSpPr/>
          <p:nvPr/>
        </p:nvGrpSpPr>
        <p:grpSpPr>
          <a:xfrm>
            <a:off x="10079310" y="3778826"/>
            <a:ext cx="466560" cy="883440"/>
            <a:chOff x="10079310" y="3778826"/>
            <a:chExt cx="466560" cy="883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BFD51175-8C37-39BF-01BA-8D9A507E4D3C}"/>
                    </a:ext>
                  </a:extLst>
                </p14:cNvPr>
                <p14:cNvContentPartPr/>
                <p14:nvPr/>
              </p14:nvContentPartPr>
              <p14:xfrm>
                <a:off x="10079310" y="3778826"/>
                <a:ext cx="417240" cy="88344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BFD51175-8C37-39BF-01BA-8D9A507E4D3C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0061670" y="3760826"/>
                  <a:ext cx="452880" cy="91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F2A57768-70CA-D81B-9A13-0AF29D80D7D3}"/>
                    </a:ext>
                  </a:extLst>
                </p14:cNvPr>
                <p14:cNvContentPartPr/>
                <p14:nvPr/>
              </p14:nvContentPartPr>
              <p14:xfrm>
                <a:off x="10519590" y="4515386"/>
                <a:ext cx="26280" cy="13824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F2A57768-70CA-D81B-9A13-0AF29D80D7D3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0501950" y="4497386"/>
                  <a:ext cx="61920" cy="173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1134ADEE-995F-D525-AE16-0C863E29F6B3}"/>
              </a:ext>
            </a:extLst>
          </p:cNvPr>
          <p:cNvGrpSpPr/>
          <p:nvPr/>
        </p:nvGrpSpPr>
        <p:grpSpPr>
          <a:xfrm>
            <a:off x="5796030" y="3805826"/>
            <a:ext cx="636480" cy="880200"/>
            <a:chOff x="5796030" y="3805826"/>
            <a:chExt cx="636480" cy="880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B164752D-858D-9F86-76A7-9E9594182D5D}"/>
                    </a:ext>
                  </a:extLst>
                </p14:cNvPr>
                <p14:cNvContentPartPr/>
                <p14:nvPr/>
              </p14:nvContentPartPr>
              <p14:xfrm>
                <a:off x="5796030" y="3805826"/>
                <a:ext cx="636480" cy="86184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B164752D-858D-9F86-76A7-9E9594182D5D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5778030" y="3787826"/>
                  <a:ext cx="672120" cy="89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C75BA0AC-88FD-9C5C-245C-93EA32D7CDB8}"/>
                    </a:ext>
                  </a:extLst>
                </p14:cNvPr>
                <p14:cNvContentPartPr/>
                <p14:nvPr/>
              </p14:nvContentPartPr>
              <p14:xfrm>
                <a:off x="5849670" y="4632026"/>
                <a:ext cx="111960" cy="5400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C75BA0AC-88FD-9C5C-245C-93EA32D7CDB8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5831670" y="4614026"/>
                  <a:ext cx="147600" cy="89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D212181D-371F-FFD5-A3EF-D8CED6D14C5E}"/>
                  </a:ext>
                </a:extLst>
              </p14:cNvPr>
              <p14:cNvContentPartPr/>
              <p14:nvPr/>
            </p14:nvContentPartPr>
            <p14:xfrm>
              <a:off x="5369790" y="5630306"/>
              <a:ext cx="426600" cy="675720"/>
            </p14:xfrm>
          </p:contentPart>
        </mc:Choice>
        <mc:Fallback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D212181D-371F-FFD5-A3EF-D8CED6D14C5E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5352150" y="5612666"/>
                <a:ext cx="462240" cy="71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99EFA276-8A57-962F-22D8-BAF931889C71}"/>
                  </a:ext>
                </a:extLst>
              </p14:cNvPr>
              <p14:cNvContentPartPr/>
              <p14:nvPr/>
            </p14:nvContentPartPr>
            <p14:xfrm>
              <a:off x="5407230" y="6272546"/>
              <a:ext cx="85680" cy="67320"/>
            </p14:xfrm>
          </p:contentPart>
        </mc:Choice>
        <mc:Fallback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99EFA276-8A57-962F-22D8-BAF931889C71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5389590" y="6254906"/>
                <a:ext cx="121320" cy="102960"/>
              </a:xfrm>
              <a:prstGeom prst="rect">
                <a:avLst/>
              </a:prstGeom>
            </p:spPr>
          </p:pic>
        </mc:Fallback>
      </mc:AlternateContent>
      <p:grpSp>
        <p:nvGrpSpPr>
          <p:cNvPr id="59" name="Group 58">
            <a:extLst>
              <a:ext uri="{FF2B5EF4-FFF2-40B4-BE49-F238E27FC236}">
                <a16:creationId xmlns:a16="http://schemas.microsoft.com/office/drawing/2014/main" id="{6807A55A-BDF5-C31E-FEAC-C0CCF0215232}"/>
              </a:ext>
            </a:extLst>
          </p:cNvPr>
          <p:cNvGrpSpPr/>
          <p:nvPr/>
        </p:nvGrpSpPr>
        <p:grpSpPr>
          <a:xfrm>
            <a:off x="5981070" y="5631026"/>
            <a:ext cx="412920" cy="680040"/>
            <a:chOff x="5981070" y="5631026"/>
            <a:chExt cx="412920" cy="680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990D57A8-74B4-8920-82FD-085B16EC9905}"/>
                    </a:ext>
                  </a:extLst>
                </p14:cNvPr>
                <p14:cNvContentPartPr/>
                <p14:nvPr/>
              </p14:nvContentPartPr>
              <p14:xfrm>
                <a:off x="5981070" y="5631026"/>
                <a:ext cx="374400" cy="68004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990D57A8-74B4-8920-82FD-085B16EC9905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5963430" y="5613026"/>
                  <a:ext cx="410040" cy="71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50FECFF1-5E48-571B-BFFA-9BD28C97E850}"/>
                    </a:ext>
                  </a:extLst>
                </p14:cNvPr>
                <p14:cNvContentPartPr/>
                <p14:nvPr/>
              </p14:nvContentPartPr>
              <p14:xfrm>
                <a:off x="6393630" y="6206666"/>
                <a:ext cx="360" cy="9828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50FECFF1-5E48-571B-BFFA-9BD28C97E850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6375630" y="6189026"/>
                  <a:ext cx="36000" cy="133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36DB3C5D-DA19-01C6-0731-D27791AA9AFA}"/>
              </a:ext>
            </a:extLst>
          </p:cNvPr>
          <p:cNvGrpSpPr/>
          <p:nvPr/>
        </p:nvGrpSpPr>
        <p:grpSpPr>
          <a:xfrm>
            <a:off x="6984030" y="5566946"/>
            <a:ext cx="418320" cy="752040"/>
            <a:chOff x="6984030" y="5566946"/>
            <a:chExt cx="418320" cy="752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13CE31AB-2B61-4FB4-CD10-59A44E2CB032}"/>
                    </a:ext>
                  </a:extLst>
                </p14:cNvPr>
                <p14:cNvContentPartPr/>
                <p14:nvPr/>
              </p14:nvContentPartPr>
              <p14:xfrm>
                <a:off x="6984030" y="5566946"/>
                <a:ext cx="418320" cy="74016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13CE31AB-2B61-4FB4-CD10-59A44E2CB032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6966030" y="5549306"/>
                  <a:ext cx="453960" cy="77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6BC8AEA0-5FAB-CF90-D8DF-B4B000F4D9D2}"/>
                    </a:ext>
                  </a:extLst>
                </p14:cNvPr>
                <p14:cNvContentPartPr/>
                <p14:nvPr/>
              </p14:nvContentPartPr>
              <p14:xfrm>
                <a:off x="7011750" y="6249146"/>
                <a:ext cx="100440" cy="6984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6BC8AEA0-5FAB-CF90-D8DF-B4B000F4D9D2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6993750" y="6231146"/>
                  <a:ext cx="136080" cy="105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8E9E4641-490A-BB5D-9528-3F8C77DE1BE3}"/>
              </a:ext>
            </a:extLst>
          </p:cNvPr>
          <p:cNvGrpSpPr/>
          <p:nvPr/>
        </p:nvGrpSpPr>
        <p:grpSpPr>
          <a:xfrm>
            <a:off x="7551390" y="5569466"/>
            <a:ext cx="317160" cy="714960"/>
            <a:chOff x="7551390" y="5569466"/>
            <a:chExt cx="317160" cy="714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F06AEB26-F27B-23FD-1AF5-3C4BC4A4799E}"/>
                    </a:ext>
                  </a:extLst>
                </p14:cNvPr>
                <p14:cNvContentPartPr/>
                <p14:nvPr/>
              </p14:nvContentPartPr>
              <p14:xfrm>
                <a:off x="7551390" y="5569466"/>
                <a:ext cx="313200" cy="71244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F06AEB26-F27B-23FD-1AF5-3C4BC4A4799E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7533750" y="5551466"/>
                  <a:ext cx="348840" cy="74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698EBB34-B6B8-5C95-4359-76F796384DED}"/>
                    </a:ext>
                  </a:extLst>
                </p14:cNvPr>
                <p14:cNvContentPartPr/>
                <p14:nvPr/>
              </p14:nvContentPartPr>
              <p14:xfrm>
                <a:off x="7868190" y="6158786"/>
                <a:ext cx="360" cy="12564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698EBB34-B6B8-5C95-4359-76F796384DED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7850190" y="6141146"/>
                  <a:ext cx="36000" cy="16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A820EB5C-EE59-0D68-C9EC-14508731DD49}"/>
              </a:ext>
            </a:extLst>
          </p:cNvPr>
          <p:cNvGrpSpPr/>
          <p:nvPr/>
        </p:nvGrpSpPr>
        <p:grpSpPr>
          <a:xfrm>
            <a:off x="8512950" y="5622386"/>
            <a:ext cx="371880" cy="638640"/>
            <a:chOff x="8512950" y="5622386"/>
            <a:chExt cx="371880" cy="638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7D7E53E5-B0E5-FF9F-2C2F-DFBE2065ECFA}"/>
                    </a:ext>
                  </a:extLst>
                </p14:cNvPr>
                <p14:cNvContentPartPr/>
                <p14:nvPr/>
              </p14:nvContentPartPr>
              <p14:xfrm>
                <a:off x="8512950" y="5622386"/>
                <a:ext cx="371880" cy="62568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7D7E53E5-B0E5-FF9F-2C2F-DFBE2065ECFA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8495310" y="5604386"/>
                  <a:ext cx="407520" cy="66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084A90EA-ED08-731E-6457-2B385B252FD3}"/>
                    </a:ext>
                  </a:extLst>
                </p14:cNvPr>
                <p14:cNvContentPartPr/>
                <p14:nvPr/>
              </p14:nvContentPartPr>
              <p14:xfrm>
                <a:off x="8584950" y="6233666"/>
                <a:ext cx="82440" cy="2736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084A90EA-ED08-731E-6457-2B385B252FD3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8566950" y="6216026"/>
                  <a:ext cx="118080" cy="63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45780143-5116-6BE1-09EE-63368155FC76}"/>
              </a:ext>
            </a:extLst>
          </p:cNvPr>
          <p:cNvGrpSpPr/>
          <p:nvPr/>
        </p:nvGrpSpPr>
        <p:grpSpPr>
          <a:xfrm>
            <a:off x="9047910" y="5610146"/>
            <a:ext cx="356400" cy="607680"/>
            <a:chOff x="9047910" y="5610146"/>
            <a:chExt cx="356400" cy="607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852F0F82-C03A-7325-5EB4-B766E495B8FD}"/>
                    </a:ext>
                  </a:extLst>
                </p14:cNvPr>
                <p14:cNvContentPartPr/>
                <p14:nvPr/>
              </p14:nvContentPartPr>
              <p14:xfrm>
                <a:off x="9047910" y="5610146"/>
                <a:ext cx="328320" cy="60768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852F0F82-C03A-7325-5EB4-B766E495B8FD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9030270" y="5592146"/>
                  <a:ext cx="363960" cy="64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925A0EF4-74E4-BE50-BBE7-6B96BFDC0E0F}"/>
                    </a:ext>
                  </a:extLst>
                </p14:cNvPr>
                <p14:cNvContentPartPr/>
                <p14:nvPr/>
              </p14:nvContentPartPr>
              <p14:xfrm>
                <a:off x="9403950" y="6100826"/>
                <a:ext cx="360" cy="11664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925A0EF4-74E4-BE50-BBE7-6B96BFDC0E0F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9385950" y="6083186"/>
                  <a:ext cx="36000" cy="152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C0132A76-1917-2A77-1A54-4567F2B81BBC}"/>
              </a:ext>
            </a:extLst>
          </p:cNvPr>
          <p:cNvGrpSpPr/>
          <p:nvPr/>
        </p:nvGrpSpPr>
        <p:grpSpPr>
          <a:xfrm>
            <a:off x="10029270" y="5578106"/>
            <a:ext cx="345960" cy="644400"/>
            <a:chOff x="10029270" y="5578106"/>
            <a:chExt cx="345960" cy="644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3B951EBA-E578-FB53-4AF3-DDCB32582091}"/>
                    </a:ext>
                  </a:extLst>
                </p14:cNvPr>
                <p14:cNvContentPartPr/>
                <p14:nvPr/>
              </p14:nvContentPartPr>
              <p14:xfrm>
                <a:off x="10029270" y="5578106"/>
                <a:ext cx="345960" cy="61704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3B951EBA-E578-FB53-4AF3-DDCB32582091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10011270" y="5560106"/>
                  <a:ext cx="381600" cy="65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4D386B5E-3A80-78BD-9539-24824EB53929}"/>
                    </a:ext>
                  </a:extLst>
                </p14:cNvPr>
                <p14:cNvContentPartPr/>
                <p14:nvPr/>
              </p14:nvContentPartPr>
              <p14:xfrm>
                <a:off x="10062750" y="6186146"/>
                <a:ext cx="83880" cy="3636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4D386B5E-3A80-78BD-9539-24824EB53929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10045110" y="6168506"/>
                  <a:ext cx="119520" cy="72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389E8E4B-D44F-AC52-E7D7-D1D5FA1D9072}"/>
              </a:ext>
            </a:extLst>
          </p:cNvPr>
          <p:cNvGrpSpPr/>
          <p:nvPr/>
        </p:nvGrpSpPr>
        <p:grpSpPr>
          <a:xfrm>
            <a:off x="10563510" y="5597186"/>
            <a:ext cx="351720" cy="589320"/>
            <a:chOff x="10563510" y="5597186"/>
            <a:chExt cx="351720" cy="589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283BC9EE-7EF5-AF6B-55D9-5E02D468D6B7}"/>
                    </a:ext>
                  </a:extLst>
                </p14:cNvPr>
                <p14:cNvContentPartPr/>
                <p14:nvPr/>
              </p14:nvContentPartPr>
              <p14:xfrm>
                <a:off x="10563510" y="5597186"/>
                <a:ext cx="331200" cy="55944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283BC9EE-7EF5-AF6B-55D9-5E02D468D6B7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10545510" y="5579186"/>
                  <a:ext cx="366840" cy="59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13B78311-DE0E-C739-0CFE-A7569F569A1C}"/>
                    </a:ext>
                  </a:extLst>
                </p14:cNvPr>
                <p14:cNvContentPartPr/>
                <p14:nvPr/>
              </p14:nvContentPartPr>
              <p14:xfrm>
                <a:off x="10911630" y="6066266"/>
                <a:ext cx="3600" cy="12024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13B78311-DE0E-C739-0CFE-A7569F569A1C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10893630" y="6048266"/>
                  <a:ext cx="39240" cy="1558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DDB0E95C-1CB7-C77F-5BEC-A60CFB642314}"/>
              </a:ext>
            </a:extLst>
          </p:cNvPr>
          <p:cNvSpPr txBox="1"/>
          <p:nvPr/>
        </p:nvSpPr>
        <p:spPr>
          <a:xfrm>
            <a:off x="5850387" y="4027586"/>
            <a:ext cx="49122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yes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59E0FBA-283F-136A-24D2-0B8A833D0754}"/>
              </a:ext>
            </a:extLst>
          </p:cNvPr>
          <p:cNvSpPr txBox="1"/>
          <p:nvPr/>
        </p:nvSpPr>
        <p:spPr>
          <a:xfrm>
            <a:off x="7103996" y="4027586"/>
            <a:ext cx="42832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no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7198615-0ACE-5C57-430C-61D8F8316D6B}"/>
              </a:ext>
            </a:extLst>
          </p:cNvPr>
          <p:cNvSpPr txBox="1"/>
          <p:nvPr/>
        </p:nvSpPr>
        <p:spPr>
          <a:xfrm>
            <a:off x="8855774" y="4027586"/>
            <a:ext cx="49122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yes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4CAF00D-C9F4-D7DF-6749-DD64096436C4}"/>
              </a:ext>
            </a:extLst>
          </p:cNvPr>
          <p:cNvSpPr txBox="1"/>
          <p:nvPr/>
        </p:nvSpPr>
        <p:spPr>
          <a:xfrm>
            <a:off x="10109383" y="4027586"/>
            <a:ext cx="42832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no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08FA0CA-5AF5-BBD8-3699-758BB47DC68A}"/>
              </a:ext>
            </a:extLst>
          </p:cNvPr>
          <p:cNvSpPr txBox="1"/>
          <p:nvPr/>
        </p:nvSpPr>
        <p:spPr>
          <a:xfrm>
            <a:off x="6969985" y="2267304"/>
            <a:ext cx="49122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yes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A7138F4-1BA5-476D-3E1B-3F51437028A8}"/>
              </a:ext>
            </a:extLst>
          </p:cNvPr>
          <p:cNvSpPr txBox="1"/>
          <p:nvPr/>
        </p:nvSpPr>
        <p:spPr>
          <a:xfrm>
            <a:off x="8983054" y="2267304"/>
            <a:ext cx="42832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no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88F3FF5A-EEF7-F4D2-425E-D0A4EC7A1190}"/>
              </a:ext>
            </a:extLst>
          </p:cNvPr>
          <p:cNvSpPr txBox="1"/>
          <p:nvPr/>
        </p:nvSpPr>
        <p:spPr>
          <a:xfrm>
            <a:off x="5219171" y="6354042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2FD690A7-E1AE-6E9E-30E4-6DA84DFD5F3D}"/>
              </a:ext>
            </a:extLst>
          </p:cNvPr>
          <p:cNvSpPr txBox="1"/>
          <p:nvPr/>
        </p:nvSpPr>
        <p:spPr>
          <a:xfrm>
            <a:off x="6168270" y="6351017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0C081F64-FD71-C9DC-6ABB-86F17DFD2B36}"/>
              </a:ext>
            </a:extLst>
          </p:cNvPr>
          <p:cNvSpPr txBox="1"/>
          <p:nvPr/>
        </p:nvSpPr>
        <p:spPr>
          <a:xfrm>
            <a:off x="6787407" y="6354042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B817037-6B98-3247-E646-A1528E59240A}"/>
              </a:ext>
            </a:extLst>
          </p:cNvPr>
          <p:cNvSpPr txBox="1"/>
          <p:nvPr/>
        </p:nvSpPr>
        <p:spPr>
          <a:xfrm>
            <a:off x="7736506" y="6351017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18A31C65-5C4F-1B84-6EA7-43DD747BDD78}"/>
              </a:ext>
            </a:extLst>
          </p:cNvPr>
          <p:cNvSpPr txBox="1"/>
          <p:nvPr/>
        </p:nvSpPr>
        <p:spPr>
          <a:xfrm>
            <a:off x="8290595" y="6342169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A69803C8-1BA5-8E37-63D6-F25275C468E4}"/>
              </a:ext>
            </a:extLst>
          </p:cNvPr>
          <p:cNvSpPr txBox="1"/>
          <p:nvPr/>
        </p:nvSpPr>
        <p:spPr>
          <a:xfrm>
            <a:off x="9239694" y="6339144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AED7CEF0-8895-24EE-B4C1-1BFB115D2D96}"/>
              </a:ext>
            </a:extLst>
          </p:cNvPr>
          <p:cNvSpPr txBox="1"/>
          <p:nvPr/>
        </p:nvSpPr>
        <p:spPr>
          <a:xfrm>
            <a:off x="9845689" y="6342169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8804E281-2567-A7A8-4423-2BB21FD8F7CE}"/>
              </a:ext>
            </a:extLst>
          </p:cNvPr>
          <p:cNvSpPr txBox="1"/>
          <p:nvPr/>
        </p:nvSpPr>
        <p:spPr>
          <a:xfrm>
            <a:off x="10794788" y="6339144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0375983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, engineering drawing&#10;&#10;Description automatically generated">
            <a:extLst>
              <a:ext uri="{FF2B5EF4-FFF2-40B4-BE49-F238E27FC236}">
                <a16:creationId xmlns:a16="http://schemas.microsoft.com/office/drawing/2014/main" id="{D946E979-04D0-6C76-8E02-7DC4941437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280709" cy="4684105"/>
          </a:xfrm>
          <a:prstGeom prst="rect">
            <a:avLst/>
          </a:prstGeom>
        </p:spPr>
      </p:pic>
      <p:grpSp>
        <p:nvGrpSpPr>
          <p:cNvPr id="57" name="Group 56">
            <a:extLst>
              <a:ext uri="{FF2B5EF4-FFF2-40B4-BE49-F238E27FC236}">
                <a16:creationId xmlns:a16="http://schemas.microsoft.com/office/drawing/2014/main" id="{8F38D11C-DA6A-A7B8-34E2-CD4DEE4C9875}"/>
              </a:ext>
            </a:extLst>
          </p:cNvPr>
          <p:cNvGrpSpPr/>
          <p:nvPr/>
        </p:nvGrpSpPr>
        <p:grpSpPr>
          <a:xfrm>
            <a:off x="7770616" y="1417073"/>
            <a:ext cx="2848092" cy="1654373"/>
            <a:chOff x="6202123" y="1569473"/>
            <a:chExt cx="4326248" cy="3363633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0BC3857E-2CFE-5E2F-7F03-C105F28B3D31}"/>
                    </a:ext>
                  </a:extLst>
                </p14:cNvPr>
                <p14:cNvContentPartPr/>
                <p14:nvPr/>
              </p14:nvContentPartPr>
              <p14:xfrm>
                <a:off x="8349499" y="1569473"/>
                <a:ext cx="197280" cy="35100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0BC3857E-2CFE-5E2F-7F03-C105F28B3D31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322175" y="1532910"/>
                  <a:ext cx="251382" cy="42339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E87053B1-F095-F0A6-F93A-513A8E2F58DB}"/>
                    </a:ext>
                  </a:extLst>
                </p14:cNvPr>
                <p14:cNvContentPartPr/>
                <p14:nvPr/>
              </p14:nvContentPartPr>
              <p14:xfrm>
                <a:off x="7604196" y="3103120"/>
                <a:ext cx="376920" cy="78264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E87053B1-F095-F0A6-F93A-513A8E2F58DB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576843" y="3066548"/>
                  <a:ext cx="431078" cy="85505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445CAC05-B57F-E763-6D01-C34CDB07FC90}"/>
                    </a:ext>
                  </a:extLst>
                </p14:cNvPr>
                <p14:cNvContentPartPr/>
                <p14:nvPr/>
              </p14:nvContentPartPr>
              <p14:xfrm>
                <a:off x="7490436" y="2023106"/>
                <a:ext cx="726480" cy="87336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445CAC05-B57F-E763-6D01-C34CDB07FC90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463651" y="1986533"/>
                  <a:ext cx="780597" cy="94577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06ACA9B1-9316-1168-4B2C-23A643B4C5DB}"/>
                    </a:ext>
                  </a:extLst>
                </p14:cNvPr>
                <p14:cNvContentPartPr/>
                <p14:nvPr/>
              </p14:nvContentPartPr>
              <p14:xfrm>
                <a:off x="8672070" y="2009786"/>
                <a:ext cx="687960" cy="86184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06ACA9B1-9316-1168-4B2C-23A643B4C5DB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645273" y="1973205"/>
                  <a:ext cx="742100" cy="93427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21551E91-2F38-4E73-AC23-F5285B36614B}"/>
                    </a:ext>
                  </a:extLst>
                </p14:cNvPr>
                <p14:cNvContentPartPr/>
                <p14:nvPr/>
              </p14:nvContentPartPr>
              <p14:xfrm>
                <a:off x="9387390" y="2734466"/>
                <a:ext cx="360" cy="13104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21551E91-2F38-4E73-AC23-F5285B36614B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9369750" y="2698066"/>
                  <a:ext cx="36000" cy="203112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45DB231A-14D7-1B44-51AA-C3E3A81ECAA3}"/>
                </a:ext>
              </a:extLst>
            </p:cNvPr>
            <p:cNvGrpSpPr/>
            <p:nvPr/>
          </p:nvGrpSpPr>
          <p:grpSpPr>
            <a:xfrm>
              <a:off x="8915430" y="3064960"/>
              <a:ext cx="445680" cy="862560"/>
              <a:chOff x="8915430" y="3791786"/>
              <a:chExt cx="445680" cy="86256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13">
                <p14:nvContentPartPr>
                  <p14:cNvPr id="20" name="Ink 19">
                    <a:extLst>
                      <a:ext uri="{FF2B5EF4-FFF2-40B4-BE49-F238E27FC236}">
                        <a16:creationId xmlns:a16="http://schemas.microsoft.com/office/drawing/2014/main" id="{053B6629-3D00-3191-57B1-3DA29B22FFE9}"/>
                      </a:ext>
                    </a:extLst>
                  </p14:cNvPr>
                  <p14:cNvContentPartPr/>
                  <p14:nvPr/>
                </p14:nvContentPartPr>
                <p14:xfrm>
                  <a:off x="8915430" y="3791786"/>
                  <a:ext cx="445680" cy="826200"/>
                </p14:xfrm>
              </p:contentPart>
            </mc:Choice>
            <mc:Fallback>
              <p:pic>
                <p:nvPicPr>
                  <p:cNvPr id="20" name="Ink 19">
                    <a:extLst>
                      <a:ext uri="{FF2B5EF4-FFF2-40B4-BE49-F238E27FC236}">
                        <a16:creationId xmlns:a16="http://schemas.microsoft.com/office/drawing/2014/main" id="{053B6629-3D00-3191-57B1-3DA29B22FFE9}"/>
                      </a:ext>
                    </a:extLst>
                  </p:cNvPr>
                  <p:cNvPicPr/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8888121" y="3755196"/>
                    <a:ext cx="499751" cy="89864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5">
                <p14:nvContentPartPr>
                  <p14:cNvPr id="21" name="Ink 20">
                    <a:extLst>
                      <a:ext uri="{FF2B5EF4-FFF2-40B4-BE49-F238E27FC236}">
                        <a16:creationId xmlns:a16="http://schemas.microsoft.com/office/drawing/2014/main" id="{D3804045-BEE6-8D9E-719D-B6D0C9C76D45}"/>
                      </a:ext>
                    </a:extLst>
                  </p14:cNvPr>
                  <p14:cNvContentPartPr/>
                  <p14:nvPr/>
                </p14:nvContentPartPr>
                <p14:xfrm>
                  <a:off x="8955390" y="4621946"/>
                  <a:ext cx="91800" cy="32400"/>
                </p14:xfrm>
              </p:contentPart>
            </mc:Choice>
            <mc:Fallback>
              <p:pic>
                <p:nvPicPr>
                  <p:cNvPr id="21" name="Ink 20">
                    <a:extLst>
                      <a:ext uri="{FF2B5EF4-FFF2-40B4-BE49-F238E27FC236}">
                        <a16:creationId xmlns:a16="http://schemas.microsoft.com/office/drawing/2014/main" id="{D3804045-BEE6-8D9E-719D-B6D0C9C76D45}"/>
                      </a:ext>
                    </a:extLst>
                  </p:cNvPr>
                  <p:cNvPicPr/>
                  <p:nvPr/>
                </p:nvPicPr>
                <p:blipFill>
                  <a:blip r:embed="rId16"/>
                  <a:stretch>
                    <a:fillRect/>
                  </a:stretch>
                </p:blipFill>
                <p:spPr>
                  <a:xfrm>
                    <a:off x="8928069" y="4585946"/>
                    <a:ext cx="145896" cy="10368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93DC869A-60CE-7149-28EB-5C3E76CBCC5A}"/>
                </a:ext>
              </a:extLst>
            </p:cNvPr>
            <p:cNvGrpSpPr/>
            <p:nvPr/>
          </p:nvGrpSpPr>
          <p:grpSpPr>
            <a:xfrm>
              <a:off x="9692451" y="3052000"/>
              <a:ext cx="466560" cy="883440"/>
              <a:chOff x="10079310" y="3778826"/>
              <a:chExt cx="466560" cy="88344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17">
                <p14:nvContentPartPr>
                  <p14:cNvPr id="23" name="Ink 22">
                    <a:extLst>
                      <a:ext uri="{FF2B5EF4-FFF2-40B4-BE49-F238E27FC236}">
                        <a16:creationId xmlns:a16="http://schemas.microsoft.com/office/drawing/2014/main" id="{A17BAF69-2F6D-7307-2ECB-6D4CBE2847EC}"/>
                      </a:ext>
                    </a:extLst>
                  </p14:cNvPr>
                  <p14:cNvContentPartPr/>
                  <p14:nvPr/>
                </p14:nvContentPartPr>
                <p14:xfrm>
                  <a:off x="10079310" y="3778826"/>
                  <a:ext cx="417240" cy="883440"/>
                </p14:xfrm>
              </p:contentPart>
            </mc:Choice>
            <mc:Fallback>
              <p:pic>
                <p:nvPicPr>
                  <p:cNvPr id="23" name="Ink 22">
                    <a:extLst>
                      <a:ext uri="{FF2B5EF4-FFF2-40B4-BE49-F238E27FC236}">
                        <a16:creationId xmlns:a16="http://schemas.microsoft.com/office/drawing/2014/main" id="{A17BAF69-2F6D-7307-2ECB-6D4CBE2847EC}"/>
                      </a:ext>
                    </a:extLst>
                  </p:cNvPr>
                  <p:cNvPicPr/>
                  <p:nvPr/>
                </p:nvPicPr>
                <p:blipFill>
                  <a:blip r:embed="rId18"/>
                  <a:stretch>
                    <a:fillRect/>
                  </a:stretch>
                </p:blipFill>
                <p:spPr>
                  <a:xfrm>
                    <a:off x="10051968" y="3742229"/>
                    <a:ext cx="471377" cy="95590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9">
                <p14:nvContentPartPr>
                  <p14:cNvPr id="24" name="Ink 23">
                    <a:extLst>
                      <a:ext uri="{FF2B5EF4-FFF2-40B4-BE49-F238E27FC236}">
                        <a16:creationId xmlns:a16="http://schemas.microsoft.com/office/drawing/2014/main" id="{17070F11-CF2F-440D-755B-989FD7F74A4A}"/>
                      </a:ext>
                    </a:extLst>
                  </p14:cNvPr>
                  <p14:cNvContentPartPr/>
                  <p14:nvPr/>
                </p14:nvContentPartPr>
                <p14:xfrm>
                  <a:off x="10519590" y="4515386"/>
                  <a:ext cx="26280" cy="138240"/>
                </p14:xfrm>
              </p:contentPart>
            </mc:Choice>
            <mc:Fallback>
              <p:pic>
                <p:nvPicPr>
                  <p:cNvPr id="24" name="Ink 23">
                    <a:extLst>
                      <a:ext uri="{FF2B5EF4-FFF2-40B4-BE49-F238E27FC236}">
                        <a16:creationId xmlns:a16="http://schemas.microsoft.com/office/drawing/2014/main" id="{17070F11-CF2F-440D-755B-989FD7F74A4A}"/>
                      </a:ext>
                    </a:extLst>
                  </p:cNvPr>
                  <p:cNvPicPr/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>
                    <a:off x="10492215" y="4478815"/>
                    <a:ext cx="80483" cy="210651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21245282-228F-14FC-6E01-6BC2DF92AE30}"/>
                </a:ext>
              </a:extLst>
            </p:cNvPr>
            <p:cNvGrpSpPr/>
            <p:nvPr/>
          </p:nvGrpSpPr>
          <p:grpSpPr>
            <a:xfrm>
              <a:off x="6628363" y="3079000"/>
              <a:ext cx="636480" cy="880200"/>
              <a:chOff x="5796030" y="3805826"/>
              <a:chExt cx="636480" cy="88020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21">
                <p14:nvContentPartPr>
                  <p14:cNvPr id="26" name="Ink 25">
                    <a:extLst>
                      <a:ext uri="{FF2B5EF4-FFF2-40B4-BE49-F238E27FC236}">
                        <a16:creationId xmlns:a16="http://schemas.microsoft.com/office/drawing/2014/main" id="{2B90347A-09E5-4354-D42A-EAE46A8F961C}"/>
                      </a:ext>
                    </a:extLst>
                  </p14:cNvPr>
                  <p14:cNvContentPartPr/>
                  <p14:nvPr/>
                </p14:nvContentPartPr>
                <p14:xfrm>
                  <a:off x="5796030" y="3805826"/>
                  <a:ext cx="636480" cy="861840"/>
                </p14:xfrm>
              </p:contentPart>
            </mc:Choice>
            <mc:Fallback>
              <p:pic>
                <p:nvPicPr>
                  <p:cNvPr id="26" name="Ink 25">
                    <a:extLst>
                      <a:ext uri="{FF2B5EF4-FFF2-40B4-BE49-F238E27FC236}">
                        <a16:creationId xmlns:a16="http://schemas.microsoft.com/office/drawing/2014/main" id="{2B90347A-09E5-4354-D42A-EAE46A8F961C}"/>
                      </a:ext>
                    </a:extLst>
                  </p:cNvPr>
                  <p:cNvPicPr/>
                  <p:nvPr/>
                </p:nvPicPr>
                <p:blipFill>
                  <a:blip r:embed="rId22"/>
                  <a:stretch>
                    <a:fillRect/>
                  </a:stretch>
                </p:blipFill>
                <p:spPr>
                  <a:xfrm>
                    <a:off x="5768690" y="3769245"/>
                    <a:ext cx="690614" cy="93427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3">
                <p14:nvContentPartPr>
                  <p14:cNvPr id="27" name="Ink 26">
                    <a:extLst>
                      <a:ext uri="{FF2B5EF4-FFF2-40B4-BE49-F238E27FC236}">
                        <a16:creationId xmlns:a16="http://schemas.microsoft.com/office/drawing/2014/main" id="{0323BC01-F410-A675-C35E-2F9627A50988}"/>
                      </a:ext>
                    </a:extLst>
                  </p14:cNvPr>
                  <p14:cNvContentPartPr/>
                  <p14:nvPr/>
                </p14:nvContentPartPr>
                <p14:xfrm>
                  <a:off x="5849670" y="4632026"/>
                  <a:ext cx="111960" cy="54000"/>
                </p14:xfrm>
              </p:contentPart>
            </mc:Choice>
            <mc:Fallback>
              <p:pic>
                <p:nvPicPr>
                  <p:cNvPr id="27" name="Ink 26">
                    <a:extLst>
                      <a:ext uri="{FF2B5EF4-FFF2-40B4-BE49-F238E27FC236}">
                        <a16:creationId xmlns:a16="http://schemas.microsoft.com/office/drawing/2014/main" id="{0323BC01-F410-A675-C35E-2F9627A50988}"/>
                      </a:ext>
                    </a:extLst>
                  </p:cNvPr>
                  <p:cNvPicPr/>
                  <p:nvPr/>
                </p:nvPicPr>
                <p:blipFill>
                  <a:blip r:embed="rId24"/>
                  <a:stretch>
                    <a:fillRect/>
                  </a:stretch>
                </p:blipFill>
                <p:spPr>
                  <a:xfrm>
                    <a:off x="5822363" y="4595540"/>
                    <a:ext cx="166028" cy="126243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98BCDA84-5C8E-0755-A087-5965B6BF8E71}"/>
                    </a:ext>
                  </a:extLst>
                </p14:cNvPr>
                <p14:cNvContentPartPr/>
                <p14:nvPr/>
              </p14:nvContentPartPr>
              <p14:xfrm>
                <a:off x="6202123" y="4223546"/>
                <a:ext cx="426600" cy="67572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98BCDA84-5C8E-0755-A087-5965B6BF8E71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6174777" y="4186981"/>
                  <a:ext cx="480745" cy="74811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0F28D9BB-6A0D-777D-0DC1-6F51056F3FE3}"/>
                    </a:ext>
                  </a:extLst>
                </p14:cNvPr>
                <p14:cNvContentPartPr/>
                <p14:nvPr/>
              </p14:nvContentPartPr>
              <p14:xfrm>
                <a:off x="6239563" y="4865786"/>
                <a:ext cx="85680" cy="6732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0F28D9BB-6A0D-777D-0DC1-6F51056F3FE3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6212276" y="4829592"/>
                  <a:ext cx="139708" cy="138983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03DA7011-8192-BCA0-D196-DDADC7317DA0}"/>
                </a:ext>
              </a:extLst>
            </p:cNvPr>
            <p:cNvGrpSpPr/>
            <p:nvPr/>
          </p:nvGrpSpPr>
          <p:grpSpPr>
            <a:xfrm>
              <a:off x="6813403" y="4224266"/>
              <a:ext cx="412920" cy="680040"/>
              <a:chOff x="5981070" y="5631026"/>
              <a:chExt cx="412920" cy="68004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29">
                <p14:nvContentPartPr>
                  <p14:cNvPr id="31" name="Ink 30">
                    <a:extLst>
                      <a:ext uri="{FF2B5EF4-FFF2-40B4-BE49-F238E27FC236}">
                        <a16:creationId xmlns:a16="http://schemas.microsoft.com/office/drawing/2014/main" id="{962AA087-2FE1-8B7C-BE8A-3DDD4B1E282B}"/>
                      </a:ext>
                    </a:extLst>
                  </p14:cNvPr>
                  <p14:cNvContentPartPr/>
                  <p14:nvPr/>
                </p14:nvContentPartPr>
                <p14:xfrm>
                  <a:off x="5981070" y="5631026"/>
                  <a:ext cx="374400" cy="680040"/>
                </p14:xfrm>
              </p:contentPart>
            </mc:Choice>
            <mc:Fallback>
              <p:pic>
                <p:nvPicPr>
                  <p:cNvPr id="31" name="Ink 30">
                    <a:extLst>
                      <a:ext uri="{FF2B5EF4-FFF2-40B4-BE49-F238E27FC236}">
                        <a16:creationId xmlns:a16="http://schemas.microsoft.com/office/drawing/2014/main" id="{962AA087-2FE1-8B7C-BE8A-3DDD4B1E282B}"/>
                      </a:ext>
                    </a:extLst>
                  </p:cNvPr>
                  <p:cNvPicPr/>
                  <p:nvPr/>
                </p:nvPicPr>
                <p:blipFill>
                  <a:blip r:embed="rId30"/>
                  <a:stretch>
                    <a:fillRect/>
                  </a:stretch>
                </p:blipFill>
                <p:spPr>
                  <a:xfrm>
                    <a:off x="5953742" y="5594465"/>
                    <a:ext cx="428510" cy="75243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1">
                <p14:nvContentPartPr>
                  <p14:cNvPr id="32" name="Ink 31">
                    <a:extLst>
                      <a:ext uri="{FF2B5EF4-FFF2-40B4-BE49-F238E27FC236}">
                        <a16:creationId xmlns:a16="http://schemas.microsoft.com/office/drawing/2014/main" id="{4A83F8DE-598B-F951-B910-4381CF735D6B}"/>
                      </a:ext>
                    </a:extLst>
                  </p14:cNvPr>
                  <p14:cNvContentPartPr/>
                  <p14:nvPr/>
                </p14:nvContentPartPr>
                <p14:xfrm>
                  <a:off x="6393630" y="6206666"/>
                  <a:ext cx="360" cy="98280"/>
                </p14:xfrm>
              </p:contentPart>
            </mc:Choice>
            <mc:Fallback>
              <p:pic>
                <p:nvPicPr>
                  <p:cNvPr id="32" name="Ink 31">
                    <a:extLst>
                      <a:ext uri="{FF2B5EF4-FFF2-40B4-BE49-F238E27FC236}">
                        <a16:creationId xmlns:a16="http://schemas.microsoft.com/office/drawing/2014/main" id="{4A83F8DE-598B-F951-B910-4381CF735D6B}"/>
                      </a:ext>
                    </a:extLst>
                  </p:cNvPr>
                  <p:cNvPicPr/>
                  <p:nvPr/>
                </p:nvPicPr>
                <p:blipFill>
                  <a:blip r:embed="rId32"/>
                  <a:stretch>
                    <a:fillRect/>
                  </a:stretch>
                </p:blipFill>
                <p:spPr>
                  <a:xfrm>
                    <a:off x="6375630" y="6170266"/>
                    <a:ext cx="36000" cy="170352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3B374EEF-4C38-72A4-56B1-3ADE3A2A1232}"/>
                </a:ext>
              </a:extLst>
            </p:cNvPr>
            <p:cNvGrpSpPr/>
            <p:nvPr/>
          </p:nvGrpSpPr>
          <p:grpSpPr>
            <a:xfrm>
              <a:off x="7476396" y="4160186"/>
              <a:ext cx="418320" cy="752040"/>
              <a:chOff x="6984030" y="5566946"/>
              <a:chExt cx="418320" cy="75204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33">
                <p14:nvContentPartPr>
                  <p14:cNvPr id="34" name="Ink 33">
                    <a:extLst>
                      <a:ext uri="{FF2B5EF4-FFF2-40B4-BE49-F238E27FC236}">
                        <a16:creationId xmlns:a16="http://schemas.microsoft.com/office/drawing/2014/main" id="{46CE8F1D-8A37-51A9-1AC6-5D5505D65000}"/>
                      </a:ext>
                    </a:extLst>
                  </p14:cNvPr>
                  <p14:cNvContentPartPr/>
                  <p14:nvPr/>
                </p14:nvContentPartPr>
                <p14:xfrm>
                  <a:off x="6984030" y="5566946"/>
                  <a:ext cx="418320" cy="740160"/>
                </p14:xfrm>
              </p:contentPart>
            </mc:Choice>
            <mc:Fallback>
              <p:pic>
                <p:nvPicPr>
                  <p:cNvPr id="34" name="Ink 33">
                    <a:extLst>
                      <a:ext uri="{FF2B5EF4-FFF2-40B4-BE49-F238E27FC236}">
                        <a16:creationId xmlns:a16="http://schemas.microsoft.com/office/drawing/2014/main" id="{46CE8F1D-8A37-51A9-1AC6-5D5505D65000}"/>
                      </a:ext>
                    </a:extLst>
                  </p:cNvPr>
                  <p:cNvPicPr/>
                  <p:nvPr/>
                </p:nvPicPr>
                <p:blipFill>
                  <a:blip r:embed="rId34"/>
                  <a:stretch>
                    <a:fillRect/>
                  </a:stretch>
                </p:blipFill>
                <p:spPr>
                  <a:xfrm>
                    <a:off x="6956689" y="5530377"/>
                    <a:ext cx="472456" cy="81256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5">
                <p14:nvContentPartPr>
                  <p14:cNvPr id="35" name="Ink 34">
                    <a:extLst>
                      <a:ext uri="{FF2B5EF4-FFF2-40B4-BE49-F238E27FC236}">
                        <a16:creationId xmlns:a16="http://schemas.microsoft.com/office/drawing/2014/main" id="{3865D45B-2DD3-5222-CF3D-35DE5FD8CBD7}"/>
                      </a:ext>
                    </a:extLst>
                  </p14:cNvPr>
                  <p14:cNvContentPartPr/>
                  <p14:nvPr/>
                </p14:nvContentPartPr>
                <p14:xfrm>
                  <a:off x="7011750" y="6249146"/>
                  <a:ext cx="100440" cy="69840"/>
                </p14:xfrm>
              </p:contentPart>
            </mc:Choice>
            <mc:Fallback>
              <p:pic>
                <p:nvPicPr>
                  <p:cNvPr id="35" name="Ink 34">
                    <a:extLst>
                      <a:ext uri="{FF2B5EF4-FFF2-40B4-BE49-F238E27FC236}">
                        <a16:creationId xmlns:a16="http://schemas.microsoft.com/office/drawing/2014/main" id="{3865D45B-2DD3-5222-CF3D-35DE5FD8CBD7}"/>
                      </a:ext>
                    </a:extLst>
                  </p:cNvPr>
                  <p:cNvPicPr/>
                  <p:nvPr/>
                </p:nvPicPr>
                <p:blipFill>
                  <a:blip r:embed="rId36"/>
                  <a:stretch>
                    <a:fillRect/>
                  </a:stretch>
                </p:blipFill>
                <p:spPr>
                  <a:xfrm>
                    <a:off x="6984457" y="6212771"/>
                    <a:ext cx="154481" cy="141863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87F6CDF3-3462-5934-E172-42DD125AAC67}"/>
                </a:ext>
              </a:extLst>
            </p:cNvPr>
            <p:cNvGrpSpPr/>
            <p:nvPr/>
          </p:nvGrpSpPr>
          <p:grpSpPr>
            <a:xfrm>
              <a:off x="8043756" y="4162706"/>
              <a:ext cx="317160" cy="714960"/>
              <a:chOff x="7551390" y="5569466"/>
              <a:chExt cx="317160" cy="71496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37">
                <p14:nvContentPartPr>
                  <p14:cNvPr id="37" name="Ink 36">
                    <a:extLst>
                      <a:ext uri="{FF2B5EF4-FFF2-40B4-BE49-F238E27FC236}">
                        <a16:creationId xmlns:a16="http://schemas.microsoft.com/office/drawing/2014/main" id="{DA847966-D998-F849-6A77-C61054758B6F}"/>
                      </a:ext>
                    </a:extLst>
                  </p14:cNvPr>
                  <p14:cNvContentPartPr/>
                  <p14:nvPr/>
                </p14:nvContentPartPr>
                <p14:xfrm>
                  <a:off x="7551390" y="5569466"/>
                  <a:ext cx="313200" cy="712440"/>
                </p14:xfrm>
              </p:contentPart>
            </mc:Choice>
            <mc:Fallback>
              <p:pic>
                <p:nvPicPr>
                  <p:cNvPr id="37" name="Ink 36">
                    <a:extLst>
                      <a:ext uri="{FF2B5EF4-FFF2-40B4-BE49-F238E27FC236}">
                        <a16:creationId xmlns:a16="http://schemas.microsoft.com/office/drawing/2014/main" id="{DA847966-D998-F849-6A77-C61054758B6F}"/>
                      </a:ext>
                    </a:extLst>
                  </p:cNvPr>
                  <p:cNvPicPr/>
                  <p:nvPr/>
                </p:nvPicPr>
                <p:blipFill>
                  <a:blip r:embed="rId38"/>
                  <a:stretch>
                    <a:fillRect/>
                  </a:stretch>
                </p:blipFill>
                <p:spPr>
                  <a:xfrm>
                    <a:off x="7524060" y="5532893"/>
                    <a:ext cx="367313" cy="78485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9">
                <p14:nvContentPartPr>
                  <p14:cNvPr id="38" name="Ink 37">
                    <a:extLst>
                      <a:ext uri="{FF2B5EF4-FFF2-40B4-BE49-F238E27FC236}">
                        <a16:creationId xmlns:a16="http://schemas.microsoft.com/office/drawing/2014/main" id="{5A13CA5A-BAFC-02E9-5839-A266C6F59E03}"/>
                      </a:ext>
                    </a:extLst>
                  </p14:cNvPr>
                  <p14:cNvContentPartPr/>
                  <p14:nvPr/>
                </p14:nvContentPartPr>
                <p14:xfrm>
                  <a:off x="7868190" y="6158786"/>
                  <a:ext cx="360" cy="125640"/>
                </p14:xfrm>
              </p:contentPart>
            </mc:Choice>
            <mc:Fallback>
              <p:pic>
                <p:nvPicPr>
                  <p:cNvPr id="38" name="Ink 37">
                    <a:extLst>
                      <a:ext uri="{FF2B5EF4-FFF2-40B4-BE49-F238E27FC236}">
                        <a16:creationId xmlns:a16="http://schemas.microsoft.com/office/drawing/2014/main" id="{5A13CA5A-BAFC-02E9-5839-A266C6F59E03}"/>
                      </a:ext>
                    </a:extLst>
                  </p:cNvPr>
                  <p:cNvPicPr/>
                  <p:nvPr/>
                </p:nvPicPr>
                <p:blipFill>
                  <a:blip r:embed="rId40"/>
                  <a:stretch>
                    <a:fillRect/>
                  </a:stretch>
                </p:blipFill>
                <p:spPr>
                  <a:xfrm>
                    <a:off x="7850190" y="6122263"/>
                    <a:ext cx="36000" cy="197956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F317E802-64A5-36C4-469D-79BFD9EDB1A9}"/>
                </a:ext>
              </a:extLst>
            </p:cNvPr>
            <p:cNvGrpSpPr/>
            <p:nvPr/>
          </p:nvGrpSpPr>
          <p:grpSpPr>
            <a:xfrm>
              <a:off x="8512950" y="4215626"/>
              <a:ext cx="371880" cy="638640"/>
              <a:chOff x="8512950" y="5622386"/>
              <a:chExt cx="371880" cy="63864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41">
                <p14:nvContentPartPr>
                  <p14:cNvPr id="40" name="Ink 39">
                    <a:extLst>
                      <a:ext uri="{FF2B5EF4-FFF2-40B4-BE49-F238E27FC236}">
                        <a16:creationId xmlns:a16="http://schemas.microsoft.com/office/drawing/2014/main" id="{A094F958-DD33-F313-2BBC-4CA03D1D5F90}"/>
                      </a:ext>
                    </a:extLst>
                  </p14:cNvPr>
                  <p14:cNvContentPartPr/>
                  <p14:nvPr/>
                </p14:nvContentPartPr>
                <p14:xfrm>
                  <a:off x="8512950" y="5622386"/>
                  <a:ext cx="371880" cy="625680"/>
                </p14:xfrm>
              </p:contentPart>
            </mc:Choice>
            <mc:Fallback>
              <p:pic>
                <p:nvPicPr>
                  <p:cNvPr id="40" name="Ink 39">
                    <a:extLst>
                      <a:ext uri="{FF2B5EF4-FFF2-40B4-BE49-F238E27FC236}">
                        <a16:creationId xmlns:a16="http://schemas.microsoft.com/office/drawing/2014/main" id="{A094F958-DD33-F313-2BBC-4CA03D1D5F90}"/>
                      </a:ext>
                    </a:extLst>
                  </p:cNvPr>
                  <p:cNvPicPr/>
                  <p:nvPr/>
                </p:nvPicPr>
                <p:blipFill>
                  <a:blip r:embed="rId42"/>
                  <a:stretch>
                    <a:fillRect/>
                  </a:stretch>
                </p:blipFill>
                <p:spPr>
                  <a:xfrm>
                    <a:off x="8486192" y="5585797"/>
                    <a:ext cx="425942" cy="69812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43">
                <p14:nvContentPartPr>
                  <p14:cNvPr id="41" name="Ink 40">
                    <a:extLst>
                      <a:ext uri="{FF2B5EF4-FFF2-40B4-BE49-F238E27FC236}">
                        <a16:creationId xmlns:a16="http://schemas.microsoft.com/office/drawing/2014/main" id="{20BDC918-980E-22A6-7879-A0FF8F526CFB}"/>
                      </a:ext>
                    </a:extLst>
                  </p14:cNvPr>
                  <p14:cNvContentPartPr/>
                  <p14:nvPr/>
                </p14:nvContentPartPr>
                <p14:xfrm>
                  <a:off x="8584950" y="6233666"/>
                  <a:ext cx="82440" cy="27360"/>
                </p14:xfrm>
              </p:contentPart>
            </mc:Choice>
            <mc:Fallback>
              <p:pic>
                <p:nvPicPr>
                  <p:cNvPr id="41" name="Ink 40">
                    <a:extLst>
                      <a:ext uri="{FF2B5EF4-FFF2-40B4-BE49-F238E27FC236}">
                        <a16:creationId xmlns:a16="http://schemas.microsoft.com/office/drawing/2014/main" id="{20BDC918-980E-22A6-7879-A0FF8F526CFB}"/>
                      </a:ext>
                    </a:extLst>
                  </p:cNvPr>
                  <p:cNvPicPr/>
                  <p:nvPr/>
                </p:nvPicPr>
                <p:blipFill>
                  <a:blip r:embed="rId44"/>
                  <a:stretch>
                    <a:fillRect/>
                  </a:stretch>
                </p:blipFill>
                <p:spPr>
                  <a:xfrm>
                    <a:off x="8557652" y="6197666"/>
                    <a:ext cx="136490" cy="986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7342E0DA-8726-BC3C-5F07-8E439B5C4737}"/>
                </a:ext>
              </a:extLst>
            </p:cNvPr>
            <p:cNvGrpSpPr/>
            <p:nvPr/>
          </p:nvGrpSpPr>
          <p:grpSpPr>
            <a:xfrm>
              <a:off x="9047910" y="4203386"/>
              <a:ext cx="356400" cy="607680"/>
              <a:chOff x="9047910" y="5610146"/>
              <a:chExt cx="356400" cy="60768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45">
                <p14:nvContentPartPr>
                  <p14:cNvPr id="43" name="Ink 42">
                    <a:extLst>
                      <a:ext uri="{FF2B5EF4-FFF2-40B4-BE49-F238E27FC236}">
                        <a16:creationId xmlns:a16="http://schemas.microsoft.com/office/drawing/2014/main" id="{62F9E50C-3624-7445-1A2F-6030655456A8}"/>
                      </a:ext>
                    </a:extLst>
                  </p14:cNvPr>
                  <p14:cNvContentPartPr/>
                  <p14:nvPr/>
                </p14:nvContentPartPr>
                <p14:xfrm>
                  <a:off x="9047910" y="5610146"/>
                  <a:ext cx="328320" cy="607680"/>
                </p14:xfrm>
              </p:contentPart>
            </mc:Choice>
            <mc:Fallback>
              <p:pic>
                <p:nvPicPr>
                  <p:cNvPr id="43" name="Ink 42">
                    <a:extLst>
                      <a:ext uri="{FF2B5EF4-FFF2-40B4-BE49-F238E27FC236}">
                        <a16:creationId xmlns:a16="http://schemas.microsoft.com/office/drawing/2014/main" id="{62F9E50C-3624-7445-1A2F-6030655456A8}"/>
                      </a:ext>
                    </a:extLst>
                  </p:cNvPr>
                  <p:cNvPicPr/>
                  <p:nvPr/>
                </p:nvPicPr>
                <p:blipFill>
                  <a:blip r:embed="rId46"/>
                  <a:stretch>
                    <a:fillRect/>
                  </a:stretch>
                </p:blipFill>
                <p:spPr>
                  <a:xfrm>
                    <a:off x="9021142" y="5573583"/>
                    <a:ext cx="382403" cy="68007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47">
                <p14:nvContentPartPr>
                  <p14:cNvPr id="44" name="Ink 43">
                    <a:extLst>
                      <a:ext uri="{FF2B5EF4-FFF2-40B4-BE49-F238E27FC236}">
                        <a16:creationId xmlns:a16="http://schemas.microsoft.com/office/drawing/2014/main" id="{60D3D03B-80CE-AE80-2444-11EB99D6AC53}"/>
                      </a:ext>
                    </a:extLst>
                  </p14:cNvPr>
                  <p14:cNvContentPartPr/>
                  <p14:nvPr/>
                </p14:nvContentPartPr>
                <p14:xfrm>
                  <a:off x="9403950" y="6100826"/>
                  <a:ext cx="360" cy="116640"/>
                </p14:xfrm>
              </p:contentPart>
            </mc:Choice>
            <mc:Fallback>
              <p:pic>
                <p:nvPicPr>
                  <p:cNvPr id="44" name="Ink 43">
                    <a:extLst>
                      <a:ext uri="{FF2B5EF4-FFF2-40B4-BE49-F238E27FC236}">
                        <a16:creationId xmlns:a16="http://schemas.microsoft.com/office/drawing/2014/main" id="{60D3D03B-80CE-AE80-2444-11EB99D6AC53}"/>
                      </a:ext>
                    </a:extLst>
                  </p:cNvPr>
                  <p:cNvPicPr/>
                  <p:nvPr/>
                </p:nvPicPr>
                <p:blipFill>
                  <a:blip r:embed="rId48"/>
                  <a:stretch>
                    <a:fillRect/>
                  </a:stretch>
                </p:blipFill>
                <p:spPr>
                  <a:xfrm>
                    <a:off x="9385950" y="6064376"/>
                    <a:ext cx="36000" cy="188811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70E83593-D93B-4863-7369-AC51BC3495A1}"/>
                </a:ext>
              </a:extLst>
            </p:cNvPr>
            <p:cNvGrpSpPr/>
            <p:nvPr/>
          </p:nvGrpSpPr>
          <p:grpSpPr>
            <a:xfrm>
              <a:off x="9642411" y="4171346"/>
              <a:ext cx="345960" cy="644400"/>
              <a:chOff x="10029270" y="5578106"/>
              <a:chExt cx="345960" cy="64440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49">
                <p14:nvContentPartPr>
                  <p14:cNvPr id="46" name="Ink 45">
                    <a:extLst>
                      <a:ext uri="{FF2B5EF4-FFF2-40B4-BE49-F238E27FC236}">
                        <a16:creationId xmlns:a16="http://schemas.microsoft.com/office/drawing/2014/main" id="{C52AF839-11BD-7A91-0976-BE79C4E01EA8}"/>
                      </a:ext>
                    </a:extLst>
                  </p14:cNvPr>
                  <p14:cNvContentPartPr/>
                  <p14:nvPr/>
                </p14:nvContentPartPr>
                <p14:xfrm>
                  <a:off x="10029270" y="5578106"/>
                  <a:ext cx="345960" cy="617040"/>
                </p14:xfrm>
              </p:contentPart>
            </mc:Choice>
            <mc:Fallback>
              <p:pic>
                <p:nvPicPr>
                  <p:cNvPr id="46" name="Ink 45">
                    <a:extLst>
                      <a:ext uri="{FF2B5EF4-FFF2-40B4-BE49-F238E27FC236}">
                        <a16:creationId xmlns:a16="http://schemas.microsoft.com/office/drawing/2014/main" id="{C52AF839-11BD-7A91-0976-BE79C4E01EA8}"/>
                      </a:ext>
                    </a:extLst>
                  </p:cNvPr>
                  <p:cNvPicPr/>
                  <p:nvPr/>
                </p:nvPicPr>
                <p:blipFill>
                  <a:blip r:embed="rId50"/>
                  <a:stretch>
                    <a:fillRect/>
                  </a:stretch>
                </p:blipFill>
                <p:spPr>
                  <a:xfrm>
                    <a:off x="10001943" y="5541508"/>
                    <a:ext cx="400067" cy="68950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51">
                <p14:nvContentPartPr>
                  <p14:cNvPr id="47" name="Ink 46">
                    <a:extLst>
                      <a:ext uri="{FF2B5EF4-FFF2-40B4-BE49-F238E27FC236}">
                        <a16:creationId xmlns:a16="http://schemas.microsoft.com/office/drawing/2014/main" id="{F24E2D47-44E6-DB32-79AD-B466BD83A441}"/>
                      </a:ext>
                    </a:extLst>
                  </p14:cNvPr>
                  <p14:cNvContentPartPr/>
                  <p14:nvPr/>
                </p14:nvContentPartPr>
                <p14:xfrm>
                  <a:off x="10062750" y="6186146"/>
                  <a:ext cx="83880" cy="36360"/>
                </p14:xfrm>
              </p:contentPart>
            </mc:Choice>
            <mc:Fallback>
              <p:pic>
                <p:nvPicPr>
                  <p:cNvPr id="47" name="Ink 46">
                    <a:extLst>
                      <a:ext uri="{FF2B5EF4-FFF2-40B4-BE49-F238E27FC236}">
                        <a16:creationId xmlns:a16="http://schemas.microsoft.com/office/drawing/2014/main" id="{F24E2D47-44E6-DB32-79AD-B466BD83A441}"/>
                      </a:ext>
                    </a:extLst>
                  </p:cNvPr>
                  <p:cNvPicPr/>
                  <p:nvPr/>
                </p:nvPicPr>
                <p:blipFill>
                  <a:blip r:embed="rId52"/>
                  <a:stretch>
                    <a:fillRect/>
                  </a:stretch>
                </p:blipFill>
                <p:spPr>
                  <a:xfrm>
                    <a:off x="10035516" y="6149786"/>
                    <a:ext cx="137803" cy="108353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3286DD26-BD4A-A156-FE7E-ABF297C6154B}"/>
                </a:ext>
              </a:extLst>
            </p:cNvPr>
            <p:cNvGrpSpPr/>
            <p:nvPr/>
          </p:nvGrpSpPr>
          <p:grpSpPr>
            <a:xfrm>
              <a:off x="10176651" y="4190426"/>
              <a:ext cx="351720" cy="589320"/>
              <a:chOff x="10563510" y="5597186"/>
              <a:chExt cx="351720" cy="58932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53">
                <p14:nvContentPartPr>
                  <p14:cNvPr id="49" name="Ink 48">
                    <a:extLst>
                      <a:ext uri="{FF2B5EF4-FFF2-40B4-BE49-F238E27FC236}">
                        <a16:creationId xmlns:a16="http://schemas.microsoft.com/office/drawing/2014/main" id="{665388C7-EE17-5595-2654-F2DD07956DDB}"/>
                      </a:ext>
                    </a:extLst>
                  </p14:cNvPr>
                  <p14:cNvContentPartPr/>
                  <p14:nvPr/>
                </p14:nvContentPartPr>
                <p14:xfrm>
                  <a:off x="10563510" y="5597186"/>
                  <a:ext cx="331200" cy="559440"/>
                </p14:xfrm>
              </p:contentPart>
            </mc:Choice>
            <mc:Fallback>
              <p:pic>
                <p:nvPicPr>
                  <p:cNvPr id="49" name="Ink 48">
                    <a:extLst>
                      <a:ext uri="{FF2B5EF4-FFF2-40B4-BE49-F238E27FC236}">
                        <a16:creationId xmlns:a16="http://schemas.microsoft.com/office/drawing/2014/main" id="{665388C7-EE17-5595-2654-F2DD07956DDB}"/>
                      </a:ext>
                    </a:extLst>
                  </p:cNvPr>
                  <p:cNvPicPr/>
                  <p:nvPr/>
                </p:nvPicPr>
                <p:blipFill>
                  <a:blip r:embed="rId54"/>
                  <a:stretch>
                    <a:fillRect/>
                  </a:stretch>
                </p:blipFill>
                <p:spPr>
                  <a:xfrm>
                    <a:off x="10536183" y="5560621"/>
                    <a:ext cx="385307" cy="63183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55">
                <p14:nvContentPartPr>
                  <p14:cNvPr id="50" name="Ink 49">
                    <a:extLst>
                      <a:ext uri="{FF2B5EF4-FFF2-40B4-BE49-F238E27FC236}">
                        <a16:creationId xmlns:a16="http://schemas.microsoft.com/office/drawing/2014/main" id="{8FD59DDF-C2B8-4639-990E-6420A0E1CCA5}"/>
                      </a:ext>
                    </a:extLst>
                  </p14:cNvPr>
                  <p14:cNvContentPartPr/>
                  <p14:nvPr/>
                </p14:nvContentPartPr>
                <p14:xfrm>
                  <a:off x="10911630" y="6066266"/>
                  <a:ext cx="3600" cy="120240"/>
                </p14:xfrm>
              </p:contentPart>
            </mc:Choice>
            <mc:Fallback>
              <p:pic>
                <p:nvPicPr>
                  <p:cNvPr id="50" name="Ink 49">
                    <a:extLst>
                      <a:ext uri="{FF2B5EF4-FFF2-40B4-BE49-F238E27FC236}">
                        <a16:creationId xmlns:a16="http://schemas.microsoft.com/office/drawing/2014/main" id="{8FD59DDF-C2B8-4639-990E-6420A0E1CCA5}"/>
                      </a:ext>
                    </a:extLst>
                  </p:cNvPr>
                  <p:cNvPicPr/>
                  <p:nvPr/>
                </p:nvPicPr>
                <p:blipFill>
                  <a:blip r:embed="rId56"/>
                  <a:stretch>
                    <a:fillRect/>
                  </a:stretch>
                </p:blipFill>
                <p:spPr>
                  <a:xfrm>
                    <a:off x="10885916" y="6029830"/>
                    <a:ext cx="54514" cy="192384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D051716C-AD12-AECE-F1BD-EB607FB724E1}"/>
              </a:ext>
            </a:extLst>
          </p:cNvPr>
          <p:cNvGrpSpPr/>
          <p:nvPr/>
        </p:nvGrpSpPr>
        <p:grpSpPr>
          <a:xfrm rot="16200000">
            <a:off x="5366289" y="3902366"/>
            <a:ext cx="2848092" cy="1654373"/>
            <a:chOff x="6202123" y="1569473"/>
            <a:chExt cx="4326248" cy="3363633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434C8512-96BF-1719-EFF5-52E6D370D4CD}"/>
                    </a:ext>
                  </a:extLst>
                </p14:cNvPr>
                <p14:cNvContentPartPr/>
                <p14:nvPr/>
              </p14:nvContentPartPr>
              <p14:xfrm>
                <a:off x="8349499" y="1569473"/>
                <a:ext cx="197280" cy="35100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434C8512-96BF-1719-EFF5-52E6D370D4CD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322175" y="1532910"/>
                  <a:ext cx="251382" cy="42339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92FEF478-D8A9-49D2-084C-0AC11409FE3B}"/>
                    </a:ext>
                  </a:extLst>
                </p14:cNvPr>
                <p14:cNvContentPartPr/>
                <p14:nvPr/>
              </p14:nvContentPartPr>
              <p14:xfrm>
                <a:off x="7604196" y="3103120"/>
                <a:ext cx="376920" cy="78264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92FEF478-D8A9-49D2-084C-0AC11409FE3B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576843" y="3066548"/>
                  <a:ext cx="431078" cy="85505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1C30562B-544B-CF93-C7F1-F271282339FA}"/>
                    </a:ext>
                  </a:extLst>
                </p14:cNvPr>
                <p14:cNvContentPartPr/>
                <p14:nvPr/>
              </p14:nvContentPartPr>
              <p14:xfrm>
                <a:off x="7490436" y="2023106"/>
                <a:ext cx="726480" cy="87336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1C30562B-544B-CF93-C7F1-F271282339FA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463651" y="1986533"/>
                  <a:ext cx="780597" cy="94577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E037073F-680B-7BD5-C497-EDFFA5E8D4AF}"/>
                    </a:ext>
                  </a:extLst>
                </p14:cNvPr>
                <p14:cNvContentPartPr/>
                <p14:nvPr/>
              </p14:nvContentPartPr>
              <p14:xfrm>
                <a:off x="8672070" y="2009786"/>
                <a:ext cx="687960" cy="86184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E037073F-680B-7BD5-C497-EDFFA5E8D4AF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645273" y="1973205"/>
                  <a:ext cx="742100" cy="93427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88F97840-9E9E-66E7-82AA-795016AF5A45}"/>
                    </a:ext>
                  </a:extLst>
                </p14:cNvPr>
                <p14:cNvContentPartPr/>
                <p14:nvPr/>
              </p14:nvContentPartPr>
              <p14:xfrm>
                <a:off x="9387390" y="2734466"/>
                <a:ext cx="360" cy="13104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88F97840-9E9E-66E7-82AA-795016AF5A45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9369750" y="2698066"/>
                  <a:ext cx="36000" cy="203112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7208D008-C812-05B6-2B08-99112B07EA78}"/>
                </a:ext>
              </a:extLst>
            </p:cNvPr>
            <p:cNvGrpSpPr/>
            <p:nvPr/>
          </p:nvGrpSpPr>
          <p:grpSpPr>
            <a:xfrm>
              <a:off x="8915430" y="3064960"/>
              <a:ext cx="445680" cy="862560"/>
              <a:chOff x="8915430" y="3791786"/>
              <a:chExt cx="445680" cy="86256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62">
                <p14:nvContentPartPr>
                  <p14:cNvPr id="94" name="Ink 93">
                    <a:extLst>
                      <a:ext uri="{FF2B5EF4-FFF2-40B4-BE49-F238E27FC236}">
                        <a16:creationId xmlns:a16="http://schemas.microsoft.com/office/drawing/2014/main" id="{B9D84158-B68F-05B5-2A35-B205FB73F5C3}"/>
                      </a:ext>
                    </a:extLst>
                  </p14:cNvPr>
                  <p14:cNvContentPartPr/>
                  <p14:nvPr/>
                </p14:nvContentPartPr>
                <p14:xfrm>
                  <a:off x="8915430" y="3791786"/>
                  <a:ext cx="445680" cy="826200"/>
                </p14:xfrm>
              </p:contentPart>
            </mc:Choice>
            <mc:Fallback>
              <p:pic>
                <p:nvPicPr>
                  <p:cNvPr id="94" name="Ink 93">
                    <a:extLst>
                      <a:ext uri="{FF2B5EF4-FFF2-40B4-BE49-F238E27FC236}">
                        <a16:creationId xmlns:a16="http://schemas.microsoft.com/office/drawing/2014/main" id="{B9D84158-B68F-05B5-2A35-B205FB73F5C3}"/>
                      </a:ext>
                    </a:extLst>
                  </p:cNvPr>
                  <p:cNvPicPr/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8888121" y="3755196"/>
                    <a:ext cx="499751" cy="89864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63">
                <p14:nvContentPartPr>
                  <p14:cNvPr id="95" name="Ink 94">
                    <a:extLst>
                      <a:ext uri="{FF2B5EF4-FFF2-40B4-BE49-F238E27FC236}">
                        <a16:creationId xmlns:a16="http://schemas.microsoft.com/office/drawing/2014/main" id="{01A1BB43-383F-9153-E0C8-E76AD0C14F5B}"/>
                      </a:ext>
                    </a:extLst>
                  </p14:cNvPr>
                  <p14:cNvContentPartPr/>
                  <p14:nvPr/>
                </p14:nvContentPartPr>
                <p14:xfrm>
                  <a:off x="8955390" y="4621946"/>
                  <a:ext cx="91800" cy="32400"/>
                </p14:xfrm>
              </p:contentPart>
            </mc:Choice>
            <mc:Fallback>
              <p:pic>
                <p:nvPicPr>
                  <p:cNvPr id="95" name="Ink 94">
                    <a:extLst>
                      <a:ext uri="{FF2B5EF4-FFF2-40B4-BE49-F238E27FC236}">
                        <a16:creationId xmlns:a16="http://schemas.microsoft.com/office/drawing/2014/main" id="{01A1BB43-383F-9153-E0C8-E76AD0C14F5B}"/>
                      </a:ext>
                    </a:extLst>
                  </p:cNvPr>
                  <p:cNvPicPr/>
                  <p:nvPr/>
                </p:nvPicPr>
                <p:blipFill>
                  <a:blip r:embed="rId16"/>
                  <a:stretch>
                    <a:fillRect/>
                  </a:stretch>
                </p:blipFill>
                <p:spPr>
                  <a:xfrm>
                    <a:off x="8928069" y="4585946"/>
                    <a:ext cx="145896" cy="10368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003ADF01-85FA-D6E3-8A8B-828B9E1994D0}"/>
                </a:ext>
              </a:extLst>
            </p:cNvPr>
            <p:cNvGrpSpPr/>
            <p:nvPr/>
          </p:nvGrpSpPr>
          <p:grpSpPr>
            <a:xfrm>
              <a:off x="9692451" y="3052000"/>
              <a:ext cx="466560" cy="883440"/>
              <a:chOff x="10079310" y="3778826"/>
              <a:chExt cx="466560" cy="88344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64">
                <p14:nvContentPartPr>
                  <p14:cNvPr id="92" name="Ink 91">
                    <a:extLst>
                      <a:ext uri="{FF2B5EF4-FFF2-40B4-BE49-F238E27FC236}">
                        <a16:creationId xmlns:a16="http://schemas.microsoft.com/office/drawing/2014/main" id="{040D6329-5099-1E64-B11C-76E3917F3307}"/>
                      </a:ext>
                    </a:extLst>
                  </p14:cNvPr>
                  <p14:cNvContentPartPr/>
                  <p14:nvPr/>
                </p14:nvContentPartPr>
                <p14:xfrm>
                  <a:off x="10079310" y="3778826"/>
                  <a:ext cx="417240" cy="883440"/>
                </p14:xfrm>
              </p:contentPart>
            </mc:Choice>
            <mc:Fallback>
              <p:pic>
                <p:nvPicPr>
                  <p:cNvPr id="92" name="Ink 91">
                    <a:extLst>
                      <a:ext uri="{FF2B5EF4-FFF2-40B4-BE49-F238E27FC236}">
                        <a16:creationId xmlns:a16="http://schemas.microsoft.com/office/drawing/2014/main" id="{040D6329-5099-1E64-B11C-76E3917F3307}"/>
                      </a:ext>
                    </a:extLst>
                  </p:cNvPr>
                  <p:cNvPicPr/>
                  <p:nvPr/>
                </p:nvPicPr>
                <p:blipFill>
                  <a:blip r:embed="rId18"/>
                  <a:stretch>
                    <a:fillRect/>
                  </a:stretch>
                </p:blipFill>
                <p:spPr>
                  <a:xfrm>
                    <a:off x="10051968" y="3742229"/>
                    <a:ext cx="471377" cy="95590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65">
                <p14:nvContentPartPr>
                  <p14:cNvPr id="93" name="Ink 92">
                    <a:extLst>
                      <a:ext uri="{FF2B5EF4-FFF2-40B4-BE49-F238E27FC236}">
                        <a16:creationId xmlns:a16="http://schemas.microsoft.com/office/drawing/2014/main" id="{C2D7F610-FD5C-900E-99E6-D1AA27D60CE0}"/>
                      </a:ext>
                    </a:extLst>
                  </p14:cNvPr>
                  <p14:cNvContentPartPr/>
                  <p14:nvPr/>
                </p14:nvContentPartPr>
                <p14:xfrm>
                  <a:off x="10519590" y="4515386"/>
                  <a:ext cx="26280" cy="138240"/>
                </p14:xfrm>
              </p:contentPart>
            </mc:Choice>
            <mc:Fallback>
              <p:pic>
                <p:nvPicPr>
                  <p:cNvPr id="93" name="Ink 92">
                    <a:extLst>
                      <a:ext uri="{FF2B5EF4-FFF2-40B4-BE49-F238E27FC236}">
                        <a16:creationId xmlns:a16="http://schemas.microsoft.com/office/drawing/2014/main" id="{C2D7F610-FD5C-900E-99E6-D1AA27D60CE0}"/>
                      </a:ext>
                    </a:extLst>
                  </p:cNvPr>
                  <p:cNvPicPr/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>
                    <a:off x="10492215" y="4478815"/>
                    <a:ext cx="80483" cy="210651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5484734A-4598-BF37-2ED3-2846BFEF7381}"/>
                </a:ext>
              </a:extLst>
            </p:cNvPr>
            <p:cNvGrpSpPr/>
            <p:nvPr/>
          </p:nvGrpSpPr>
          <p:grpSpPr>
            <a:xfrm>
              <a:off x="6628363" y="3079000"/>
              <a:ext cx="636480" cy="880200"/>
              <a:chOff x="5796030" y="3805826"/>
              <a:chExt cx="636480" cy="88020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66">
                <p14:nvContentPartPr>
                  <p14:cNvPr id="90" name="Ink 89">
                    <a:extLst>
                      <a:ext uri="{FF2B5EF4-FFF2-40B4-BE49-F238E27FC236}">
                        <a16:creationId xmlns:a16="http://schemas.microsoft.com/office/drawing/2014/main" id="{CC3C71A2-49D1-D27B-6366-A26500164633}"/>
                      </a:ext>
                    </a:extLst>
                  </p14:cNvPr>
                  <p14:cNvContentPartPr/>
                  <p14:nvPr/>
                </p14:nvContentPartPr>
                <p14:xfrm>
                  <a:off x="5796030" y="3805826"/>
                  <a:ext cx="636480" cy="861840"/>
                </p14:xfrm>
              </p:contentPart>
            </mc:Choice>
            <mc:Fallback>
              <p:pic>
                <p:nvPicPr>
                  <p:cNvPr id="90" name="Ink 89">
                    <a:extLst>
                      <a:ext uri="{FF2B5EF4-FFF2-40B4-BE49-F238E27FC236}">
                        <a16:creationId xmlns:a16="http://schemas.microsoft.com/office/drawing/2014/main" id="{CC3C71A2-49D1-D27B-6366-A26500164633}"/>
                      </a:ext>
                    </a:extLst>
                  </p:cNvPr>
                  <p:cNvPicPr/>
                  <p:nvPr/>
                </p:nvPicPr>
                <p:blipFill>
                  <a:blip r:embed="rId22"/>
                  <a:stretch>
                    <a:fillRect/>
                  </a:stretch>
                </p:blipFill>
                <p:spPr>
                  <a:xfrm>
                    <a:off x="5768690" y="3769245"/>
                    <a:ext cx="690614" cy="93427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67">
                <p14:nvContentPartPr>
                  <p14:cNvPr id="91" name="Ink 90">
                    <a:extLst>
                      <a:ext uri="{FF2B5EF4-FFF2-40B4-BE49-F238E27FC236}">
                        <a16:creationId xmlns:a16="http://schemas.microsoft.com/office/drawing/2014/main" id="{106ADFB5-4F82-93DF-81EF-5D479B2548D2}"/>
                      </a:ext>
                    </a:extLst>
                  </p14:cNvPr>
                  <p14:cNvContentPartPr/>
                  <p14:nvPr/>
                </p14:nvContentPartPr>
                <p14:xfrm>
                  <a:off x="5849670" y="4632026"/>
                  <a:ext cx="111960" cy="54000"/>
                </p14:xfrm>
              </p:contentPart>
            </mc:Choice>
            <mc:Fallback>
              <p:pic>
                <p:nvPicPr>
                  <p:cNvPr id="91" name="Ink 90">
                    <a:extLst>
                      <a:ext uri="{FF2B5EF4-FFF2-40B4-BE49-F238E27FC236}">
                        <a16:creationId xmlns:a16="http://schemas.microsoft.com/office/drawing/2014/main" id="{106ADFB5-4F82-93DF-81EF-5D479B2548D2}"/>
                      </a:ext>
                    </a:extLst>
                  </p:cNvPr>
                  <p:cNvPicPr/>
                  <p:nvPr/>
                </p:nvPicPr>
                <p:blipFill>
                  <a:blip r:embed="rId24"/>
                  <a:stretch>
                    <a:fillRect/>
                  </a:stretch>
                </p:blipFill>
                <p:spPr>
                  <a:xfrm>
                    <a:off x="5822363" y="4595540"/>
                    <a:ext cx="166028" cy="126243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612E257D-8DF8-0D2E-AE44-4F4C2CC46C9F}"/>
                    </a:ext>
                  </a:extLst>
                </p14:cNvPr>
                <p14:cNvContentPartPr/>
                <p14:nvPr/>
              </p14:nvContentPartPr>
              <p14:xfrm>
                <a:off x="6202123" y="4223546"/>
                <a:ext cx="426600" cy="67572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612E257D-8DF8-0D2E-AE44-4F4C2CC46C9F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6174777" y="4186981"/>
                  <a:ext cx="480745" cy="74811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B9D202C8-CE50-C198-6128-0C6EBD849FBA}"/>
                    </a:ext>
                  </a:extLst>
                </p14:cNvPr>
                <p14:cNvContentPartPr/>
                <p14:nvPr/>
              </p14:nvContentPartPr>
              <p14:xfrm>
                <a:off x="6239563" y="4865786"/>
                <a:ext cx="85680" cy="6732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B9D202C8-CE50-C198-6128-0C6EBD849FBA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6212276" y="4829592"/>
                  <a:ext cx="139708" cy="138983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2B2AF2DC-D58D-6DD1-4014-FEBEF9691DA2}"/>
                </a:ext>
              </a:extLst>
            </p:cNvPr>
            <p:cNvGrpSpPr/>
            <p:nvPr/>
          </p:nvGrpSpPr>
          <p:grpSpPr>
            <a:xfrm>
              <a:off x="6813403" y="4224266"/>
              <a:ext cx="412920" cy="680040"/>
              <a:chOff x="5981070" y="5631026"/>
              <a:chExt cx="412920" cy="68004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70">
                <p14:nvContentPartPr>
                  <p14:cNvPr id="88" name="Ink 87">
                    <a:extLst>
                      <a:ext uri="{FF2B5EF4-FFF2-40B4-BE49-F238E27FC236}">
                        <a16:creationId xmlns:a16="http://schemas.microsoft.com/office/drawing/2014/main" id="{C9C62CE6-E98C-DA15-1A74-23FAB5B1FF9D}"/>
                      </a:ext>
                    </a:extLst>
                  </p14:cNvPr>
                  <p14:cNvContentPartPr/>
                  <p14:nvPr/>
                </p14:nvContentPartPr>
                <p14:xfrm>
                  <a:off x="5981070" y="5631026"/>
                  <a:ext cx="374400" cy="680040"/>
                </p14:xfrm>
              </p:contentPart>
            </mc:Choice>
            <mc:Fallback>
              <p:pic>
                <p:nvPicPr>
                  <p:cNvPr id="88" name="Ink 87">
                    <a:extLst>
                      <a:ext uri="{FF2B5EF4-FFF2-40B4-BE49-F238E27FC236}">
                        <a16:creationId xmlns:a16="http://schemas.microsoft.com/office/drawing/2014/main" id="{C9C62CE6-E98C-DA15-1A74-23FAB5B1FF9D}"/>
                      </a:ext>
                    </a:extLst>
                  </p:cNvPr>
                  <p:cNvPicPr/>
                  <p:nvPr/>
                </p:nvPicPr>
                <p:blipFill>
                  <a:blip r:embed="rId30"/>
                  <a:stretch>
                    <a:fillRect/>
                  </a:stretch>
                </p:blipFill>
                <p:spPr>
                  <a:xfrm>
                    <a:off x="5953742" y="5594465"/>
                    <a:ext cx="428510" cy="75243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71">
                <p14:nvContentPartPr>
                  <p14:cNvPr id="89" name="Ink 88">
                    <a:extLst>
                      <a:ext uri="{FF2B5EF4-FFF2-40B4-BE49-F238E27FC236}">
                        <a16:creationId xmlns:a16="http://schemas.microsoft.com/office/drawing/2014/main" id="{2496D0B7-7DEA-79A8-3C24-98334D4E48AB}"/>
                      </a:ext>
                    </a:extLst>
                  </p14:cNvPr>
                  <p14:cNvContentPartPr/>
                  <p14:nvPr/>
                </p14:nvContentPartPr>
                <p14:xfrm>
                  <a:off x="6393630" y="6206666"/>
                  <a:ext cx="360" cy="98280"/>
                </p14:xfrm>
              </p:contentPart>
            </mc:Choice>
            <mc:Fallback>
              <p:pic>
                <p:nvPicPr>
                  <p:cNvPr id="89" name="Ink 88">
                    <a:extLst>
                      <a:ext uri="{FF2B5EF4-FFF2-40B4-BE49-F238E27FC236}">
                        <a16:creationId xmlns:a16="http://schemas.microsoft.com/office/drawing/2014/main" id="{2496D0B7-7DEA-79A8-3C24-98334D4E48AB}"/>
                      </a:ext>
                    </a:extLst>
                  </p:cNvPr>
                  <p:cNvPicPr/>
                  <p:nvPr/>
                </p:nvPicPr>
                <p:blipFill>
                  <a:blip r:embed="rId32"/>
                  <a:stretch>
                    <a:fillRect/>
                  </a:stretch>
                </p:blipFill>
                <p:spPr>
                  <a:xfrm>
                    <a:off x="6375630" y="6170266"/>
                    <a:ext cx="36000" cy="170352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06FACE52-7621-E82B-246B-AEE48E4165DD}"/>
                </a:ext>
              </a:extLst>
            </p:cNvPr>
            <p:cNvGrpSpPr/>
            <p:nvPr/>
          </p:nvGrpSpPr>
          <p:grpSpPr>
            <a:xfrm>
              <a:off x="7476396" y="4160186"/>
              <a:ext cx="418320" cy="752040"/>
              <a:chOff x="6984030" y="5566946"/>
              <a:chExt cx="418320" cy="75204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72">
                <p14:nvContentPartPr>
                  <p14:cNvPr id="86" name="Ink 85">
                    <a:extLst>
                      <a:ext uri="{FF2B5EF4-FFF2-40B4-BE49-F238E27FC236}">
                        <a16:creationId xmlns:a16="http://schemas.microsoft.com/office/drawing/2014/main" id="{8AABBBE7-7AE4-D150-C365-FAA08F02C0F0}"/>
                      </a:ext>
                    </a:extLst>
                  </p14:cNvPr>
                  <p14:cNvContentPartPr/>
                  <p14:nvPr/>
                </p14:nvContentPartPr>
                <p14:xfrm>
                  <a:off x="6984030" y="5566946"/>
                  <a:ext cx="418320" cy="740160"/>
                </p14:xfrm>
              </p:contentPart>
            </mc:Choice>
            <mc:Fallback>
              <p:pic>
                <p:nvPicPr>
                  <p:cNvPr id="86" name="Ink 85">
                    <a:extLst>
                      <a:ext uri="{FF2B5EF4-FFF2-40B4-BE49-F238E27FC236}">
                        <a16:creationId xmlns:a16="http://schemas.microsoft.com/office/drawing/2014/main" id="{8AABBBE7-7AE4-D150-C365-FAA08F02C0F0}"/>
                      </a:ext>
                    </a:extLst>
                  </p:cNvPr>
                  <p:cNvPicPr/>
                  <p:nvPr/>
                </p:nvPicPr>
                <p:blipFill>
                  <a:blip r:embed="rId34"/>
                  <a:stretch>
                    <a:fillRect/>
                  </a:stretch>
                </p:blipFill>
                <p:spPr>
                  <a:xfrm>
                    <a:off x="6956689" y="5530377"/>
                    <a:ext cx="472456" cy="81256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73">
                <p14:nvContentPartPr>
                  <p14:cNvPr id="87" name="Ink 86">
                    <a:extLst>
                      <a:ext uri="{FF2B5EF4-FFF2-40B4-BE49-F238E27FC236}">
                        <a16:creationId xmlns:a16="http://schemas.microsoft.com/office/drawing/2014/main" id="{16396341-D5DC-475C-F437-B2EE64AAA3E5}"/>
                      </a:ext>
                    </a:extLst>
                  </p14:cNvPr>
                  <p14:cNvContentPartPr/>
                  <p14:nvPr/>
                </p14:nvContentPartPr>
                <p14:xfrm>
                  <a:off x="7011750" y="6249146"/>
                  <a:ext cx="100440" cy="69840"/>
                </p14:xfrm>
              </p:contentPart>
            </mc:Choice>
            <mc:Fallback>
              <p:pic>
                <p:nvPicPr>
                  <p:cNvPr id="87" name="Ink 86">
                    <a:extLst>
                      <a:ext uri="{FF2B5EF4-FFF2-40B4-BE49-F238E27FC236}">
                        <a16:creationId xmlns:a16="http://schemas.microsoft.com/office/drawing/2014/main" id="{16396341-D5DC-475C-F437-B2EE64AAA3E5}"/>
                      </a:ext>
                    </a:extLst>
                  </p:cNvPr>
                  <p:cNvPicPr/>
                  <p:nvPr/>
                </p:nvPicPr>
                <p:blipFill>
                  <a:blip r:embed="rId36"/>
                  <a:stretch>
                    <a:fillRect/>
                  </a:stretch>
                </p:blipFill>
                <p:spPr>
                  <a:xfrm>
                    <a:off x="6984457" y="6212771"/>
                    <a:ext cx="154481" cy="141863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7C6174B6-E7F2-9241-1AE8-7FA4AE5CC57F}"/>
                </a:ext>
              </a:extLst>
            </p:cNvPr>
            <p:cNvGrpSpPr/>
            <p:nvPr/>
          </p:nvGrpSpPr>
          <p:grpSpPr>
            <a:xfrm>
              <a:off x="8043756" y="4162706"/>
              <a:ext cx="317160" cy="714960"/>
              <a:chOff x="7551390" y="5569466"/>
              <a:chExt cx="317160" cy="71496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74">
                <p14:nvContentPartPr>
                  <p14:cNvPr id="84" name="Ink 83">
                    <a:extLst>
                      <a:ext uri="{FF2B5EF4-FFF2-40B4-BE49-F238E27FC236}">
                        <a16:creationId xmlns:a16="http://schemas.microsoft.com/office/drawing/2014/main" id="{B903A987-3F15-2678-D3B9-34EC6C060CEC}"/>
                      </a:ext>
                    </a:extLst>
                  </p14:cNvPr>
                  <p14:cNvContentPartPr/>
                  <p14:nvPr/>
                </p14:nvContentPartPr>
                <p14:xfrm>
                  <a:off x="7551390" y="5569466"/>
                  <a:ext cx="313200" cy="712440"/>
                </p14:xfrm>
              </p:contentPart>
            </mc:Choice>
            <mc:Fallback>
              <p:pic>
                <p:nvPicPr>
                  <p:cNvPr id="84" name="Ink 83">
                    <a:extLst>
                      <a:ext uri="{FF2B5EF4-FFF2-40B4-BE49-F238E27FC236}">
                        <a16:creationId xmlns:a16="http://schemas.microsoft.com/office/drawing/2014/main" id="{B903A987-3F15-2678-D3B9-34EC6C060CEC}"/>
                      </a:ext>
                    </a:extLst>
                  </p:cNvPr>
                  <p:cNvPicPr/>
                  <p:nvPr/>
                </p:nvPicPr>
                <p:blipFill>
                  <a:blip r:embed="rId38"/>
                  <a:stretch>
                    <a:fillRect/>
                  </a:stretch>
                </p:blipFill>
                <p:spPr>
                  <a:xfrm>
                    <a:off x="7524060" y="5532893"/>
                    <a:ext cx="367313" cy="78485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75">
                <p14:nvContentPartPr>
                  <p14:cNvPr id="85" name="Ink 84">
                    <a:extLst>
                      <a:ext uri="{FF2B5EF4-FFF2-40B4-BE49-F238E27FC236}">
                        <a16:creationId xmlns:a16="http://schemas.microsoft.com/office/drawing/2014/main" id="{3E91CBBC-8C8A-BA56-E773-4BC24BD62A0B}"/>
                      </a:ext>
                    </a:extLst>
                  </p14:cNvPr>
                  <p14:cNvContentPartPr/>
                  <p14:nvPr/>
                </p14:nvContentPartPr>
                <p14:xfrm>
                  <a:off x="7868190" y="6158786"/>
                  <a:ext cx="360" cy="125640"/>
                </p14:xfrm>
              </p:contentPart>
            </mc:Choice>
            <mc:Fallback>
              <p:pic>
                <p:nvPicPr>
                  <p:cNvPr id="85" name="Ink 84">
                    <a:extLst>
                      <a:ext uri="{FF2B5EF4-FFF2-40B4-BE49-F238E27FC236}">
                        <a16:creationId xmlns:a16="http://schemas.microsoft.com/office/drawing/2014/main" id="{3E91CBBC-8C8A-BA56-E773-4BC24BD62A0B}"/>
                      </a:ext>
                    </a:extLst>
                  </p:cNvPr>
                  <p:cNvPicPr/>
                  <p:nvPr/>
                </p:nvPicPr>
                <p:blipFill>
                  <a:blip r:embed="rId40"/>
                  <a:stretch>
                    <a:fillRect/>
                  </a:stretch>
                </p:blipFill>
                <p:spPr>
                  <a:xfrm>
                    <a:off x="7850190" y="6122263"/>
                    <a:ext cx="36000" cy="197956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BDCD7193-F1C0-AD0B-13D2-2DCCEFCFC0CC}"/>
                </a:ext>
              </a:extLst>
            </p:cNvPr>
            <p:cNvGrpSpPr/>
            <p:nvPr/>
          </p:nvGrpSpPr>
          <p:grpSpPr>
            <a:xfrm>
              <a:off x="8512950" y="4215626"/>
              <a:ext cx="371880" cy="638640"/>
              <a:chOff x="8512950" y="5622386"/>
              <a:chExt cx="371880" cy="63864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76">
                <p14:nvContentPartPr>
                  <p14:cNvPr id="82" name="Ink 81">
                    <a:extLst>
                      <a:ext uri="{FF2B5EF4-FFF2-40B4-BE49-F238E27FC236}">
                        <a16:creationId xmlns:a16="http://schemas.microsoft.com/office/drawing/2014/main" id="{4C2B9DBA-1A4F-5577-3132-2DF5A80E2A48}"/>
                      </a:ext>
                    </a:extLst>
                  </p14:cNvPr>
                  <p14:cNvContentPartPr/>
                  <p14:nvPr/>
                </p14:nvContentPartPr>
                <p14:xfrm>
                  <a:off x="8512950" y="5622386"/>
                  <a:ext cx="371880" cy="625680"/>
                </p14:xfrm>
              </p:contentPart>
            </mc:Choice>
            <mc:Fallback>
              <p:pic>
                <p:nvPicPr>
                  <p:cNvPr id="82" name="Ink 81">
                    <a:extLst>
                      <a:ext uri="{FF2B5EF4-FFF2-40B4-BE49-F238E27FC236}">
                        <a16:creationId xmlns:a16="http://schemas.microsoft.com/office/drawing/2014/main" id="{4C2B9DBA-1A4F-5577-3132-2DF5A80E2A48}"/>
                      </a:ext>
                    </a:extLst>
                  </p:cNvPr>
                  <p:cNvPicPr/>
                  <p:nvPr/>
                </p:nvPicPr>
                <p:blipFill>
                  <a:blip r:embed="rId42"/>
                  <a:stretch>
                    <a:fillRect/>
                  </a:stretch>
                </p:blipFill>
                <p:spPr>
                  <a:xfrm>
                    <a:off x="8486192" y="5585797"/>
                    <a:ext cx="425942" cy="69812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77">
                <p14:nvContentPartPr>
                  <p14:cNvPr id="83" name="Ink 82">
                    <a:extLst>
                      <a:ext uri="{FF2B5EF4-FFF2-40B4-BE49-F238E27FC236}">
                        <a16:creationId xmlns:a16="http://schemas.microsoft.com/office/drawing/2014/main" id="{A8CD3AFA-DC4E-5782-3D10-BD21F5DCD494}"/>
                      </a:ext>
                    </a:extLst>
                  </p14:cNvPr>
                  <p14:cNvContentPartPr/>
                  <p14:nvPr/>
                </p14:nvContentPartPr>
                <p14:xfrm>
                  <a:off x="8584950" y="6233666"/>
                  <a:ext cx="82440" cy="27360"/>
                </p14:xfrm>
              </p:contentPart>
            </mc:Choice>
            <mc:Fallback>
              <p:pic>
                <p:nvPicPr>
                  <p:cNvPr id="83" name="Ink 82">
                    <a:extLst>
                      <a:ext uri="{FF2B5EF4-FFF2-40B4-BE49-F238E27FC236}">
                        <a16:creationId xmlns:a16="http://schemas.microsoft.com/office/drawing/2014/main" id="{A8CD3AFA-DC4E-5782-3D10-BD21F5DCD494}"/>
                      </a:ext>
                    </a:extLst>
                  </p:cNvPr>
                  <p:cNvPicPr/>
                  <p:nvPr/>
                </p:nvPicPr>
                <p:blipFill>
                  <a:blip r:embed="rId44"/>
                  <a:stretch>
                    <a:fillRect/>
                  </a:stretch>
                </p:blipFill>
                <p:spPr>
                  <a:xfrm>
                    <a:off x="8557652" y="6197666"/>
                    <a:ext cx="136490" cy="986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9C2C9FB6-5016-C92A-DB57-4A88DE0D295B}"/>
                </a:ext>
              </a:extLst>
            </p:cNvPr>
            <p:cNvGrpSpPr/>
            <p:nvPr/>
          </p:nvGrpSpPr>
          <p:grpSpPr>
            <a:xfrm>
              <a:off x="9047910" y="4203386"/>
              <a:ext cx="356400" cy="607680"/>
              <a:chOff x="9047910" y="5610146"/>
              <a:chExt cx="356400" cy="60768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78">
                <p14:nvContentPartPr>
                  <p14:cNvPr id="80" name="Ink 79">
                    <a:extLst>
                      <a:ext uri="{FF2B5EF4-FFF2-40B4-BE49-F238E27FC236}">
                        <a16:creationId xmlns:a16="http://schemas.microsoft.com/office/drawing/2014/main" id="{129BC4C0-68DF-4A55-66F5-2471AEB6BD39}"/>
                      </a:ext>
                    </a:extLst>
                  </p14:cNvPr>
                  <p14:cNvContentPartPr/>
                  <p14:nvPr/>
                </p14:nvContentPartPr>
                <p14:xfrm>
                  <a:off x="9047910" y="5610146"/>
                  <a:ext cx="328320" cy="607680"/>
                </p14:xfrm>
              </p:contentPart>
            </mc:Choice>
            <mc:Fallback>
              <p:pic>
                <p:nvPicPr>
                  <p:cNvPr id="80" name="Ink 79">
                    <a:extLst>
                      <a:ext uri="{FF2B5EF4-FFF2-40B4-BE49-F238E27FC236}">
                        <a16:creationId xmlns:a16="http://schemas.microsoft.com/office/drawing/2014/main" id="{129BC4C0-68DF-4A55-66F5-2471AEB6BD39}"/>
                      </a:ext>
                    </a:extLst>
                  </p:cNvPr>
                  <p:cNvPicPr/>
                  <p:nvPr/>
                </p:nvPicPr>
                <p:blipFill>
                  <a:blip r:embed="rId46"/>
                  <a:stretch>
                    <a:fillRect/>
                  </a:stretch>
                </p:blipFill>
                <p:spPr>
                  <a:xfrm>
                    <a:off x="9021142" y="5573583"/>
                    <a:ext cx="382403" cy="68007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79">
                <p14:nvContentPartPr>
                  <p14:cNvPr id="81" name="Ink 80">
                    <a:extLst>
                      <a:ext uri="{FF2B5EF4-FFF2-40B4-BE49-F238E27FC236}">
                        <a16:creationId xmlns:a16="http://schemas.microsoft.com/office/drawing/2014/main" id="{841C6721-6EA3-E005-79E3-7E42B5A493ED}"/>
                      </a:ext>
                    </a:extLst>
                  </p14:cNvPr>
                  <p14:cNvContentPartPr/>
                  <p14:nvPr/>
                </p14:nvContentPartPr>
                <p14:xfrm>
                  <a:off x="9403950" y="6100826"/>
                  <a:ext cx="360" cy="116640"/>
                </p14:xfrm>
              </p:contentPart>
            </mc:Choice>
            <mc:Fallback>
              <p:pic>
                <p:nvPicPr>
                  <p:cNvPr id="81" name="Ink 80">
                    <a:extLst>
                      <a:ext uri="{FF2B5EF4-FFF2-40B4-BE49-F238E27FC236}">
                        <a16:creationId xmlns:a16="http://schemas.microsoft.com/office/drawing/2014/main" id="{841C6721-6EA3-E005-79E3-7E42B5A493ED}"/>
                      </a:ext>
                    </a:extLst>
                  </p:cNvPr>
                  <p:cNvPicPr/>
                  <p:nvPr/>
                </p:nvPicPr>
                <p:blipFill>
                  <a:blip r:embed="rId48"/>
                  <a:stretch>
                    <a:fillRect/>
                  </a:stretch>
                </p:blipFill>
                <p:spPr>
                  <a:xfrm>
                    <a:off x="9385950" y="6064376"/>
                    <a:ext cx="36000" cy="188811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15E0090E-CF69-18FA-1B12-CFD7DCED1340}"/>
                </a:ext>
              </a:extLst>
            </p:cNvPr>
            <p:cNvGrpSpPr/>
            <p:nvPr/>
          </p:nvGrpSpPr>
          <p:grpSpPr>
            <a:xfrm>
              <a:off x="9642411" y="4171346"/>
              <a:ext cx="345960" cy="644400"/>
              <a:chOff x="10029270" y="5578106"/>
              <a:chExt cx="345960" cy="64440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80">
                <p14:nvContentPartPr>
                  <p14:cNvPr id="78" name="Ink 77">
                    <a:extLst>
                      <a:ext uri="{FF2B5EF4-FFF2-40B4-BE49-F238E27FC236}">
                        <a16:creationId xmlns:a16="http://schemas.microsoft.com/office/drawing/2014/main" id="{F7FFA214-E530-D674-DA0E-CFEBE38B84ED}"/>
                      </a:ext>
                    </a:extLst>
                  </p14:cNvPr>
                  <p14:cNvContentPartPr/>
                  <p14:nvPr/>
                </p14:nvContentPartPr>
                <p14:xfrm>
                  <a:off x="10029270" y="5578106"/>
                  <a:ext cx="345960" cy="617040"/>
                </p14:xfrm>
              </p:contentPart>
            </mc:Choice>
            <mc:Fallback>
              <p:pic>
                <p:nvPicPr>
                  <p:cNvPr id="78" name="Ink 77">
                    <a:extLst>
                      <a:ext uri="{FF2B5EF4-FFF2-40B4-BE49-F238E27FC236}">
                        <a16:creationId xmlns:a16="http://schemas.microsoft.com/office/drawing/2014/main" id="{F7FFA214-E530-D674-DA0E-CFEBE38B84ED}"/>
                      </a:ext>
                    </a:extLst>
                  </p:cNvPr>
                  <p:cNvPicPr/>
                  <p:nvPr/>
                </p:nvPicPr>
                <p:blipFill>
                  <a:blip r:embed="rId50"/>
                  <a:stretch>
                    <a:fillRect/>
                  </a:stretch>
                </p:blipFill>
                <p:spPr>
                  <a:xfrm>
                    <a:off x="10001943" y="5541508"/>
                    <a:ext cx="400067" cy="68950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81">
                <p14:nvContentPartPr>
                  <p14:cNvPr id="79" name="Ink 78">
                    <a:extLst>
                      <a:ext uri="{FF2B5EF4-FFF2-40B4-BE49-F238E27FC236}">
                        <a16:creationId xmlns:a16="http://schemas.microsoft.com/office/drawing/2014/main" id="{6C7D949C-D0C4-096D-7BFB-4752AE68BC00}"/>
                      </a:ext>
                    </a:extLst>
                  </p14:cNvPr>
                  <p14:cNvContentPartPr/>
                  <p14:nvPr/>
                </p14:nvContentPartPr>
                <p14:xfrm>
                  <a:off x="10062750" y="6186146"/>
                  <a:ext cx="83880" cy="36360"/>
                </p14:xfrm>
              </p:contentPart>
            </mc:Choice>
            <mc:Fallback>
              <p:pic>
                <p:nvPicPr>
                  <p:cNvPr id="79" name="Ink 78">
                    <a:extLst>
                      <a:ext uri="{FF2B5EF4-FFF2-40B4-BE49-F238E27FC236}">
                        <a16:creationId xmlns:a16="http://schemas.microsoft.com/office/drawing/2014/main" id="{6C7D949C-D0C4-096D-7BFB-4752AE68BC00}"/>
                      </a:ext>
                    </a:extLst>
                  </p:cNvPr>
                  <p:cNvPicPr/>
                  <p:nvPr/>
                </p:nvPicPr>
                <p:blipFill>
                  <a:blip r:embed="rId52"/>
                  <a:stretch>
                    <a:fillRect/>
                  </a:stretch>
                </p:blipFill>
                <p:spPr>
                  <a:xfrm>
                    <a:off x="10035516" y="6149786"/>
                    <a:ext cx="137803" cy="108353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CCCBCAFD-8754-0351-D065-EC0143879FC2}"/>
                </a:ext>
              </a:extLst>
            </p:cNvPr>
            <p:cNvGrpSpPr/>
            <p:nvPr/>
          </p:nvGrpSpPr>
          <p:grpSpPr>
            <a:xfrm>
              <a:off x="10176651" y="4190426"/>
              <a:ext cx="351720" cy="589320"/>
              <a:chOff x="10563510" y="5597186"/>
              <a:chExt cx="351720" cy="58932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82">
                <p14:nvContentPartPr>
                  <p14:cNvPr id="76" name="Ink 75">
                    <a:extLst>
                      <a:ext uri="{FF2B5EF4-FFF2-40B4-BE49-F238E27FC236}">
                        <a16:creationId xmlns:a16="http://schemas.microsoft.com/office/drawing/2014/main" id="{ADE7F51C-100D-5CFA-A924-AC7A34710B33}"/>
                      </a:ext>
                    </a:extLst>
                  </p14:cNvPr>
                  <p14:cNvContentPartPr/>
                  <p14:nvPr/>
                </p14:nvContentPartPr>
                <p14:xfrm>
                  <a:off x="10563510" y="5597186"/>
                  <a:ext cx="331200" cy="559440"/>
                </p14:xfrm>
              </p:contentPart>
            </mc:Choice>
            <mc:Fallback>
              <p:pic>
                <p:nvPicPr>
                  <p:cNvPr id="76" name="Ink 75">
                    <a:extLst>
                      <a:ext uri="{FF2B5EF4-FFF2-40B4-BE49-F238E27FC236}">
                        <a16:creationId xmlns:a16="http://schemas.microsoft.com/office/drawing/2014/main" id="{ADE7F51C-100D-5CFA-A924-AC7A34710B33}"/>
                      </a:ext>
                    </a:extLst>
                  </p:cNvPr>
                  <p:cNvPicPr/>
                  <p:nvPr/>
                </p:nvPicPr>
                <p:blipFill>
                  <a:blip r:embed="rId54"/>
                  <a:stretch>
                    <a:fillRect/>
                  </a:stretch>
                </p:blipFill>
                <p:spPr>
                  <a:xfrm>
                    <a:off x="10536183" y="5560621"/>
                    <a:ext cx="385307" cy="63183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83">
                <p14:nvContentPartPr>
                  <p14:cNvPr id="77" name="Ink 76">
                    <a:extLst>
                      <a:ext uri="{FF2B5EF4-FFF2-40B4-BE49-F238E27FC236}">
                        <a16:creationId xmlns:a16="http://schemas.microsoft.com/office/drawing/2014/main" id="{8B694F76-DF2F-70A8-A456-4EF17A349229}"/>
                      </a:ext>
                    </a:extLst>
                  </p14:cNvPr>
                  <p14:cNvContentPartPr/>
                  <p14:nvPr/>
                </p14:nvContentPartPr>
                <p14:xfrm>
                  <a:off x="10911630" y="6066266"/>
                  <a:ext cx="3600" cy="120240"/>
                </p14:xfrm>
              </p:contentPart>
            </mc:Choice>
            <mc:Fallback>
              <p:pic>
                <p:nvPicPr>
                  <p:cNvPr id="77" name="Ink 76">
                    <a:extLst>
                      <a:ext uri="{FF2B5EF4-FFF2-40B4-BE49-F238E27FC236}">
                        <a16:creationId xmlns:a16="http://schemas.microsoft.com/office/drawing/2014/main" id="{8B694F76-DF2F-70A8-A456-4EF17A349229}"/>
                      </a:ext>
                    </a:extLst>
                  </p:cNvPr>
                  <p:cNvPicPr/>
                  <p:nvPr/>
                </p:nvPicPr>
                <p:blipFill>
                  <a:blip r:embed="rId56"/>
                  <a:stretch>
                    <a:fillRect/>
                  </a:stretch>
                </p:blipFill>
                <p:spPr>
                  <a:xfrm>
                    <a:off x="10885916" y="6029830"/>
                    <a:ext cx="54514" cy="192384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sp>
        <p:nvSpPr>
          <p:cNvPr id="96" name="TextBox 95">
            <a:extLst>
              <a:ext uri="{FF2B5EF4-FFF2-40B4-BE49-F238E27FC236}">
                <a16:creationId xmlns:a16="http://schemas.microsoft.com/office/drawing/2014/main" id="{C8148513-B13B-77BE-F38E-552A31733CE4}"/>
              </a:ext>
            </a:extLst>
          </p:cNvPr>
          <p:cNvSpPr txBox="1"/>
          <p:nvPr/>
        </p:nvSpPr>
        <p:spPr>
          <a:xfrm>
            <a:off x="7646875" y="607840"/>
            <a:ext cx="32482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Degrees of freedom to fit </a:t>
            </a:r>
            <a:r>
              <a:rPr lang="en-US" b="1" dirty="0"/>
              <a:t>evidence to hypothesis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347569DF-BFB9-6DA9-798E-173CDB9C29D3}"/>
              </a:ext>
            </a:extLst>
          </p:cNvPr>
          <p:cNvSpPr txBox="1"/>
          <p:nvPr/>
        </p:nvSpPr>
        <p:spPr>
          <a:xfrm rot="16200000">
            <a:off x="3721034" y="4346402"/>
            <a:ext cx="34769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Degrees of freedom to fit </a:t>
            </a:r>
            <a:r>
              <a:rPr lang="en-US" b="1" dirty="0"/>
              <a:t>hypothesis to evidence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9124B158-F54F-4F8A-53B7-08A716D51121}"/>
                  </a:ext>
                </a:extLst>
              </p14:cNvPr>
              <p14:cNvContentPartPr/>
              <p14:nvPr/>
            </p14:nvContentPartPr>
            <p14:xfrm>
              <a:off x="7769437" y="3302095"/>
              <a:ext cx="71640" cy="2822760"/>
            </p14:xfrm>
          </p:contentPart>
        </mc:Choice>
        <mc:Fallback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9124B158-F54F-4F8A-53B7-08A716D51121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7751437" y="3284095"/>
                <a:ext cx="107280" cy="285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241D093E-FF65-034C-AE26-00B3FDF59AD6}"/>
                  </a:ext>
                </a:extLst>
              </p14:cNvPr>
              <p14:cNvContentPartPr/>
              <p14:nvPr/>
            </p14:nvContentPartPr>
            <p14:xfrm>
              <a:off x="7823077" y="6048895"/>
              <a:ext cx="2853720" cy="75960"/>
            </p14:xfrm>
          </p:contentPart>
        </mc:Choice>
        <mc:Fallback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241D093E-FF65-034C-AE26-00B3FDF59AD6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7805437" y="6030895"/>
                <a:ext cx="2889360" cy="11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4378C68D-2024-4C61-E3AA-55D0E9506F8C}"/>
                  </a:ext>
                </a:extLst>
              </p14:cNvPr>
              <p14:cNvContentPartPr/>
              <p14:nvPr/>
            </p14:nvContentPartPr>
            <p14:xfrm>
              <a:off x="10620637" y="3181495"/>
              <a:ext cx="59040" cy="2842200"/>
            </p14:xfrm>
          </p:contentPart>
        </mc:Choice>
        <mc:Fallback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4378C68D-2024-4C61-E3AA-55D0E9506F8C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10602637" y="3163855"/>
                <a:ext cx="94680" cy="287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9E5B1644-85DF-7136-5CC6-AC11D0739510}"/>
                  </a:ext>
                </a:extLst>
              </p14:cNvPr>
              <p14:cNvContentPartPr/>
              <p14:nvPr/>
            </p14:nvContentPartPr>
            <p14:xfrm>
              <a:off x="7788877" y="3178255"/>
              <a:ext cx="2835000" cy="135720"/>
            </p14:xfrm>
          </p:contentPart>
        </mc:Choice>
        <mc:Fallback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9E5B1644-85DF-7136-5CC6-AC11D0739510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7771237" y="3160255"/>
                <a:ext cx="2870640" cy="17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5D8C3EB8-4E35-4397-60C7-E605B544A706}"/>
                  </a:ext>
                </a:extLst>
              </p14:cNvPr>
              <p14:cNvContentPartPr/>
              <p14:nvPr/>
            </p14:nvContentPartPr>
            <p14:xfrm>
              <a:off x="8142397" y="3312175"/>
              <a:ext cx="92160" cy="2705760"/>
            </p14:xfrm>
          </p:contentPart>
        </mc:Choice>
        <mc:Fallback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5D8C3EB8-4E35-4397-60C7-E605B544A706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8124757" y="3294535"/>
                <a:ext cx="127800" cy="274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305D45E9-5F3B-7CA9-D399-246B41AC2986}"/>
                  </a:ext>
                </a:extLst>
              </p14:cNvPr>
              <p14:cNvContentPartPr/>
              <p14:nvPr/>
            </p14:nvContentPartPr>
            <p14:xfrm>
              <a:off x="8592037" y="3381295"/>
              <a:ext cx="90000" cy="2644200"/>
            </p14:xfrm>
          </p:contentPart>
        </mc:Choice>
        <mc:Fallback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305D45E9-5F3B-7CA9-D399-246B41AC2986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8574037" y="3363295"/>
                <a:ext cx="125640" cy="267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B5708F71-58F2-908A-5FE2-F2A716A0BFB6}"/>
                  </a:ext>
                </a:extLst>
              </p14:cNvPr>
              <p14:cNvContentPartPr/>
              <p14:nvPr/>
            </p14:nvContentPartPr>
            <p14:xfrm>
              <a:off x="9028357" y="3316855"/>
              <a:ext cx="127440" cy="2709360"/>
            </p14:xfrm>
          </p:contentPart>
        </mc:Choice>
        <mc:Fallback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B5708F71-58F2-908A-5FE2-F2A716A0BFB6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9010717" y="3299215"/>
                <a:ext cx="163080" cy="274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082E1086-016C-5AB4-EB2E-536056A5606F}"/>
                  </a:ext>
                </a:extLst>
              </p14:cNvPr>
              <p14:cNvContentPartPr/>
              <p14:nvPr/>
            </p14:nvContentPartPr>
            <p14:xfrm>
              <a:off x="9461437" y="3297775"/>
              <a:ext cx="91800" cy="2703240"/>
            </p14:xfrm>
          </p:contentPart>
        </mc:Choice>
        <mc:Fallback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082E1086-016C-5AB4-EB2E-536056A5606F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9443437" y="3279775"/>
                <a:ext cx="127440" cy="273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20B5B7D6-73FE-F128-85D6-25F1D2F30A70}"/>
                  </a:ext>
                </a:extLst>
              </p14:cNvPr>
              <p14:cNvContentPartPr/>
              <p14:nvPr/>
            </p14:nvContentPartPr>
            <p14:xfrm>
              <a:off x="9901357" y="3276895"/>
              <a:ext cx="81360" cy="2696400"/>
            </p14:xfrm>
          </p:contentPart>
        </mc:Choice>
        <mc:Fallback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20B5B7D6-73FE-F128-85D6-25F1D2F30A70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9883357" y="3258895"/>
                <a:ext cx="117000" cy="2732040"/>
              </a:xfrm>
              <a:prstGeom prst="rect">
                <a:avLst/>
              </a:prstGeom>
            </p:spPr>
          </p:pic>
        </mc:Fallback>
      </mc:AlternateContent>
      <p:grpSp>
        <p:nvGrpSpPr>
          <p:cNvPr id="135" name="Group 134">
            <a:extLst>
              <a:ext uri="{FF2B5EF4-FFF2-40B4-BE49-F238E27FC236}">
                <a16:creationId xmlns:a16="http://schemas.microsoft.com/office/drawing/2014/main" id="{347FB888-0E77-A6CE-D439-F8781875B218}"/>
              </a:ext>
            </a:extLst>
          </p:cNvPr>
          <p:cNvGrpSpPr/>
          <p:nvPr/>
        </p:nvGrpSpPr>
        <p:grpSpPr>
          <a:xfrm>
            <a:off x="7829197" y="3287695"/>
            <a:ext cx="2781720" cy="2731320"/>
            <a:chOff x="7829197" y="3287695"/>
            <a:chExt cx="2781720" cy="2731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4A8B30B0-C48C-1DF5-5998-D4ED2198A6A3}"/>
                    </a:ext>
                  </a:extLst>
                </p14:cNvPr>
                <p14:cNvContentPartPr/>
                <p14:nvPr/>
              </p14:nvContentPartPr>
              <p14:xfrm>
                <a:off x="7829197" y="3688735"/>
                <a:ext cx="2705760" cy="3060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4A8B30B0-C48C-1DF5-5998-D4ED2198A6A3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811557" y="3671095"/>
                  <a:ext cx="274140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D926CDB8-2E22-C5BE-1B5B-F9E9929ACD57}"/>
                    </a:ext>
                  </a:extLst>
                </p14:cNvPr>
                <p14:cNvContentPartPr/>
                <p14:nvPr/>
              </p14:nvContentPartPr>
              <p14:xfrm>
                <a:off x="7903357" y="4086895"/>
                <a:ext cx="2520360" cy="2484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D926CDB8-2E22-C5BE-1B5B-F9E9929ACD57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7885357" y="4069255"/>
                  <a:ext cx="255600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9601ABBA-9218-DDD0-995F-DC00562495E4}"/>
                    </a:ext>
                  </a:extLst>
                </p14:cNvPr>
                <p14:cNvContentPartPr/>
                <p14:nvPr/>
              </p14:nvContentPartPr>
              <p14:xfrm>
                <a:off x="7865557" y="4585495"/>
                <a:ext cx="2682000" cy="5184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9601ABBA-9218-DDD0-995F-DC00562495E4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847917" y="4567855"/>
                  <a:ext cx="271764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30397747-D561-28E8-A69D-723CECFCF4C9}"/>
                    </a:ext>
                  </a:extLst>
                </p14:cNvPr>
                <p14:cNvContentPartPr/>
                <p14:nvPr/>
              </p14:nvContentPartPr>
              <p14:xfrm>
                <a:off x="7879237" y="4968175"/>
                <a:ext cx="2731680" cy="2736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30397747-D561-28E8-A69D-723CECFCF4C9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861597" y="4950175"/>
                  <a:ext cx="276732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D750D576-9410-F73A-4D90-5541AA9A0B2D}"/>
                    </a:ext>
                  </a:extLst>
                </p14:cNvPr>
                <p14:cNvContentPartPr/>
                <p14:nvPr/>
              </p14:nvContentPartPr>
              <p14:xfrm>
                <a:off x="7839637" y="5260855"/>
                <a:ext cx="2516760" cy="5580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D750D576-9410-F73A-4D90-5541AA9A0B2D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821997" y="5242855"/>
                  <a:ext cx="255240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49142480-BC52-BA29-311D-DD58CD93B87A}"/>
                    </a:ext>
                  </a:extLst>
                </p14:cNvPr>
                <p14:cNvContentPartPr/>
                <p14:nvPr/>
              </p14:nvContentPartPr>
              <p14:xfrm>
                <a:off x="7858357" y="5657215"/>
                <a:ext cx="2721960" cy="14760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49142480-BC52-BA29-311D-DD58CD93B87A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840717" y="5639575"/>
                  <a:ext cx="275760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4D45EBF2-6C0B-BEB2-582F-D1490A64DF99}"/>
                    </a:ext>
                  </a:extLst>
                </p14:cNvPr>
                <p14:cNvContentPartPr/>
                <p14:nvPr/>
              </p14:nvContentPartPr>
              <p14:xfrm>
                <a:off x="10232917" y="3287695"/>
                <a:ext cx="136800" cy="273132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4D45EBF2-6C0B-BEB2-582F-D1490A64DF99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0215277" y="3269695"/>
                  <a:ext cx="172440" cy="27669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36" name="TextBox 135">
            <a:extLst>
              <a:ext uri="{FF2B5EF4-FFF2-40B4-BE49-F238E27FC236}">
                <a16:creationId xmlns:a16="http://schemas.microsoft.com/office/drawing/2014/main" id="{FC105570-C983-780E-5E8E-A28FBC6AC094}"/>
              </a:ext>
            </a:extLst>
          </p:cNvPr>
          <p:cNvSpPr txBox="1"/>
          <p:nvPr/>
        </p:nvSpPr>
        <p:spPr>
          <a:xfrm>
            <a:off x="9876127" y="5299646"/>
            <a:ext cx="19310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" pitchFamily="2" charset="0"/>
              </a:rPr>
              <a:t>One combination of evidence and interpretation among many!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16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id="{79925CE3-B0A0-182E-1AC7-1CD940F0C0F2}"/>
                  </a:ext>
                </a:extLst>
              </p14:cNvPr>
              <p14:cNvContentPartPr/>
              <p14:nvPr/>
            </p14:nvContentPartPr>
            <p14:xfrm>
              <a:off x="9547837" y="4716895"/>
              <a:ext cx="322920" cy="604440"/>
            </p14:xfrm>
          </p:contentPart>
        </mc:Choice>
        <mc:Fallback>
          <p:pic>
            <p:nvPicPr>
              <p:cNvPr id="144" name="Ink 143">
                <a:extLst>
                  <a:ext uri="{FF2B5EF4-FFF2-40B4-BE49-F238E27FC236}">
                    <a16:creationId xmlns:a16="http://schemas.microsoft.com/office/drawing/2014/main" id="{79925CE3-B0A0-182E-1AC7-1CD940F0C0F2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9530197" y="4698895"/>
                <a:ext cx="358560" cy="640080"/>
              </a:xfrm>
              <a:prstGeom prst="rect">
                <a:avLst/>
              </a:prstGeom>
            </p:spPr>
          </p:pic>
        </mc:Fallback>
      </mc:AlternateContent>
      <p:sp>
        <p:nvSpPr>
          <p:cNvPr id="147" name="TextBox 146">
            <a:extLst>
              <a:ext uri="{FF2B5EF4-FFF2-40B4-BE49-F238E27FC236}">
                <a16:creationId xmlns:a16="http://schemas.microsoft.com/office/drawing/2014/main" id="{F3139B73-B2CD-4485-9937-0BF45A601038}"/>
              </a:ext>
            </a:extLst>
          </p:cNvPr>
          <p:cNvSpPr txBox="1"/>
          <p:nvPr/>
        </p:nvSpPr>
        <p:spPr>
          <a:xfrm>
            <a:off x="10609423" y="1478923"/>
            <a:ext cx="125321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" pitchFamily="2" charset="0"/>
              </a:rPr>
              <a:t>One particular set of </a:t>
            </a:r>
            <a:r>
              <a:rPr lang="en-US" sz="1600" b="1" dirty="0">
                <a:latin typeface="Times" pitchFamily="2" charset="0"/>
              </a:rPr>
              <a:t>analytic</a:t>
            </a:r>
            <a:r>
              <a:rPr lang="en-US" sz="1600" dirty="0">
                <a:latin typeface="Times" pitchFamily="2" charset="0"/>
              </a:rPr>
              <a:t> decisions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7F670EAA-F59C-7290-81D9-BF1785072EAB}"/>
              </a:ext>
            </a:extLst>
          </p:cNvPr>
          <p:cNvSpPr txBox="1"/>
          <p:nvPr/>
        </p:nvSpPr>
        <p:spPr>
          <a:xfrm>
            <a:off x="6029809" y="2136279"/>
            <a:ext cx="14480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" pitchFamily="2" charset="0"/>
              </a:rPr>
              <a:t>One particular set of </a:t>
            </a:r>
            <a:r>
              <a:rPr lang="en-US" sz="1600" b="1" dirty="0">
                <a:latin typeface="Times" pitchFamily="2" charset="0"/>
              </a:rPr>
              <a:t>interpretive</a:t>
            </a:r>
            <a:r>
              <a:rPr lang="en-US" sz="1600" dirty="0">
                <a:latin typeface="Times" pitchFamily="2" charset="0"/>
              </a:rPr>
              <a:t> decisions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18">
            <p14:nvContentPartPr>
              <p14:cNvPr id="150" name="Ink 149">
                <a:extLst>
                  <a:ext uri="{FF2B5EF4-FFF2-40B4-BE49-F238E27FC236}">
                    <a16:creationId xmlns:a16="http://schemas.microsoft.com/office/drawing/2014/main" id="{F93255DE-81C1-2DEF-F1BB-4A5B37847A72}"/>
                  </a:ext>
                </a:extLst>
              </p14:cNvPr>
              <p14:cNvContentPartPr/>
              <p14:nvPr/>
            </p14:nvContentPartPr>
            <p14:xfrm>
              <a:off x="7069237" y="3043975"/>
              <a:ext cx="372240" cy="159480"/>
            </p14:xfrm>
          </p:contentPart>
        </mc:Choice>
        <mc:Fallback>
          <p:pic>
            <p:nvPicPr>
              <p:cNvPr id="150" name="Ink 149">
                <a:extLst>
                  <a:ext uri="{FF2B5EF4-FFF2-40B4-BE49-F238E27FC236}">
                    <a16:creationId xmlns:a16="http://schemas.microsoft.com/office/drawing/2014/main" id="{F93255DE-81C1-2DEF-F1BB-4A5B37847A72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7051237" y="3026335"/>
                <a:ext cx="407880" cy="19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0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id="{D3E5CA3F-642E-E06E-5200-AD7DBDEE42BA}"/>
                  </a:ext>
                </a:extLst>
              </p14:cNvPr>
              <p14:cNvContentPartPr/>
              <p14:nvPr/>
            </p14:nvContentPartPr>
            <p14:xfrm>
              <a:off x="10760317" y="2585695"/>
              <a:ext cx="251280" cy="373320"/>
            </p14:xfrm>
          </p:contentPart>
        </mc:Choice>
        <mc:Fallback>
          <p:pic>
            <p:nvPicPr>
              <p:cNvPr id="151" name="Ink 150">
                <a:extLst>
                  <a:ext uri="{FF2B5EF4-FFF2-40B4-BE49-F238E27FC236}">
                    <a16:creationId xmlns:a16="http://schemas.microsoft.com/office/drawing/2014/main" id="{D3E5CA3F-642E-E06E-5200-AD7DBDEE42BA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10742317" y="2567695"/>
                <a:ext cx="286920" cy="408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217674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5D637F2B-1607-9C2D-1BBF-0CE2425DB8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826049" cy="319253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ABE68A98-187D-52DE-021D-C2936C645C15}"/>
                  </a:ext>
                </a:extLst>
              </p14:cNvPr>
              <p14:cNvContentPartPr/>
              <p14:nvPr/>
            </p14:nvContentPartPr>
            <p14:xfrm>
              <a:off x="5956264" y="2100092"/>
              <a:ext cx="45720" cy="192996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ABE68A98-187D-52DE-021D-C2936C645C1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938624" y="2082452"/>
                <a:ext cx="81360" cy="196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EC49E80D-5556-2A88-A483-DE6C63201F8B}"/>
                  </a:ext>
                </a:extLst>
              </p14:cNvPr>
              <p14:cNvContentPartPr/>
              <p14:nvPr/>
            </p14:nvContentPartPr>
            <p14:xfrm>
              <a:off x="5995144" y="3944012"/>
              <a:ext cx="5537880" cy="13176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EC49E80D-5556-2A88-A483-DE6C63201F8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977504" y="3926012"/>
                <a:ext cx="5573520" cy="16740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9E816DF0-310B-4EDD-86E4-CE73A3D43FE7}"/>
              </a:ext>
            </a:extLst>
          </p:cNvPr>
          <p:cNvSpPr txBox="1"/>
          <p:nvPr/>
        </p:nvSpPr>
        <p:spPr>
          <a:xfrm rot="16200000">
            <a:off x="5302240" y="2880405"/>
            <a:ext cx="666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Level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4122DF7-A3D2-8502-17F5-573D988BC819}"/>
              </a:ext>
            </a:extLst>
          </p:cNvPr>
          <p:cNvSpPr txBox="1"/>
          <p:nvPr/>
        </p:nvSpPr>
        <p:spPr>
          <a:xfrm>
            <a:off x="8820823" y="4220309"/>
            <a:ext cx="284141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/>
              <a:t>Highly specific preregistration</a:t>
            </a:r>
          </a:p>
          <a:p>
            <a:pPr algn="r"/>
            <a:r>
              <a:rPr lang="en-US" sz="1400" dirty="0"/>
              <a:t>Confirmatory analyses</a:t>
            </a:r>
          </a:p>
          <a:p>
            <a:pPr algn="r"/>
            <a:r>
              <a:rPr lang="en-US" sz="1400" dirty="0"/>
              <a:t>Few or no data-dependent decisions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30C6329-BFFF-A1D1-A9E7-E36BEB23266C}"/>
              </a:ext>
            </a:extLst>
          </p:cNvPr>
          <p:cNvSpPr txBox="1"/>
          <p:nvPr/>
        </p:nvSpPr>
        <p:spPr>
          <a:xfrm>
            <a:off x="5862480" y="4220309"/>
            <a:ext cx="261090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Minimal or no registration</a:t>
            </a:r>
          </a:p>
          <a:p>
            <a:r>
              <a:rPr lang="en-US" sz="1400" dirty="0"/>
              <a:t>Exploratory analyses</a:t>
            </a:r>
          </a:p>
          <a:p>
            <a:r>
              <a:rPr lang="en-US" sz="1400" dirty="0"/>
              <a:t>Data-dependent decision-making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D5B274A-4CCB-65DA-61DE-667155A4AF3C}"/>
              </a:ext>
            </a:extLst>
          </p:cNvPr>
          <p:cNvGrpSpPr/>
          <p:nvPr/>
        </p:nvGrpSpPr>
        <p:grpSpPr>
          <a:xfrm>
            <a:off x="6297498" y="4964207"/>
            <a:ext cx="4886280" cy="369332"/>
            <a:chOff x="6311437" y="4208585"/>
            <a:chExt cx="4886280" cy="369332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74EE2BF4-7597-BC2C-A9D2-46CAA2B71921}"/>
                </a:ext>
              </a:extLst>
            </p:cNvPr>
            <p:cNvGrpSpPr/>
            <p:nvPr/>
          </p:nvGrpSpPr>
          <p:grpSpPr>
            <a:xfrm>
              <a:off x="6311437" y="4266895"/>
              <a:ext cx="4886280" cy="168480"/>
              <a:chOff x="6311437" y="4266895"/>
              <a:chExt cx="4886280" cy="16848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7">
                <p14:nvContentPartPr>
                  <p14:cNvPr id="16" name="Ink 15">
                    <a:extLst>
                      <a:ext uri="{FF2B5EF4-FFF2-40B4-BE49-F238E27FC236}">
                        <a16:creationId xmlns:a16="http://schemas.microsoft.com/office/drawing/2014/main" id="{20272F43-1124-5763-AFB4-559771D91566}"/>
                      </a:ext>
                    </a:extLst>
                  </p14:cNvPr>
                  <p14:cNvContentPartPr/>
                  <p14:nvPr/>
                </p14:nvContentPartPr>
                <p14:xfrm>
                  <a:off x="6311437" y="4266895"/>
                  <a:ext cx="4875480" cy="168480"/>
                </p14:xfrm>
              </p:contentPart>
            </mc:Choice>
            <mc:Fallback>
              <p:pic>
                <p:nvPicPr>
                  <p:cNvPr id="16" name="Ink 15">
                    <a:extLst>
                      <a:ext uri="{FF2B5EF4-FFF2-40B4-BE49-F238E27FC236}">
                        <a16:creationId xmlns:a16="http://schemas.microsoft.com/office/drawing/2014/main" id="{20272F43-1124-5763-AFB4-559771D91566}"/>
                      </a:ext>
                    </a:extLst>
                  </p:cNvPr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6293797" y="4248895"/>
                    <a:ext cx="4911120" cy="204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9">
                <p14:nvContentPartPr>
                  <p14:cNvPr id="17" name="Ink 16">
                    <a:extLst>
                      <a:ext uri="{FF2B5EF4-FFF2-40B4-BE49-F238E27FC236}">
                        <a16:creationId xmlns:a16="http://schemas.microsoft.com/office/drawing/2014/main" id="{56591BBE-59C7-A022-A079-D309B92A0968}"/>
                      </a:ext>
                    </a:extLst>
                  </p14:cNvPr>
                  <p14:cNvContentPartPr/>
                  <p14:nvPr/>
                </p14:nvContentPartPr>
                <p14:xfrm>
                  <a:off x="11087197" y="4324855"/>
                  <a:ext cx="110520" cy="77040"/>
                </p14:xfrm>
              </p:contentPart>
            </mc:Choice>
            <mc:Fallback>
              <p:pic>
                <p:nvPicPr>
                  <p:cNvPr id="17" name="Ink 16">
                    <a:extLst>
                      <a:ext uri="{FF2B5EF4-FFF2-40B4-BE49-F238E27FC236}">
                        <a16:creationId xmlns:a16="http://schemas.microsoft.com/office/drawing/2014/main" id="{56591BBE-59C7-A022-A079-D309B92A0968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11069197" y="4306855"/>
                    <a:ext cx="146160" cy="11268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65E9387F-8544-0CF2-A6B9-FF6D9A613D4E}"/>
                </a:ext>
              </a:extLst>
            </p:cNvPr>
            <p:cNvGrpSpPr/>
            <p:nvPr/>
          </p:nvGrpSpPr>
          <p:grpSpPr>
            <a:xfrm>
              <a:off x="6313957" y="4327735"/>
              <a:ext cx="177120" cy="235440"/>
              <a:chOff x="6313957" y="4327735"/>
              <a:chExt cx="177120" cy="23544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11">
                <p14:nvContentPartPr>
                  <p14:cNvPr id="21" name="Ink 20">
                    <a:extLst>
                      <a:ext uri="{FF2B5EF4-FFF2-40B4-BE49-F238E27FC236}">
                        <a16:creationId xmlns:a16="http://schemas.microsoft.com/office/drawing/2014/main" id="{1FFE52CA-1AF2-4E21-7B40-5063A2F82C3C}"/>
                      </a:ext>
                    </a:extLst>
                  </p14:cNvPr>
                  <p14:cNvContentPartPr/>
                  <p14:nvPr/>
                </p14:nvContentPartPr>
                <p14:xfrm>
                  <a:off x="6313957" y="4327735"/>
                  <a:ext cx="177120" cy="109440"/>
                </p14:xfrm>
              </p:contentPart>
            </mc:Choice>
            <mc:Fallback>
              <p:pic>
                <p:nvPicPr>
                  <p:cNvPr id="21" name="Ink 20">
                    <a:extLst>
                      <a:ext uri="{FF2B5EF4-FFF2-40B4-BE49-F238E27FC236}">
                        <a16:creationId xmlns:a16="http://schemas.microsoft.com/office/drawing/2014/main" id="{1FFE52CA-1AF2-4E21-7B40-5063A2F82C3C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6295957" y="4309735"/>
                    <a:ext cx="212760" cy="145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3">
                <p14:nvContentPartPr>
                  <p14:cNvPr id="22" name="Ink 21">
                    <a:extLst>
                      <a:ext uri="{FF2B5EF4-FFF2-40B4-BE49-F238E27FC236}">
                        <a16:creationId xmlns:a16="http://schemas.microsoft.com/office/drawing/2014/main" id="{88F36696-3EF4-F44E-3F1F-BAA4059AFFBA}"/>
                      </a:ext>
                    </a:extLst>
                  </p14:cNvPr>
                  <p14:cNvContentPartPr/>
                  <p14:nvPr/>
                </p14:nvContentPartPr>
                <p14:xfrm>
                  <a:off x="6320077" y="4442215"/>
                  <a:ext cx="142920" cy="120960"/>
                </p14:xfrm>
              </p:contentPart>
            </mc:Choice>
            <mc:Fallback>
              <p:pic>
                <p:nvPicPr>
                  <p:cNvPr id="22" name="Ink 21">
                    <a:extLst>
                      <a:ext uri="{FF2B5EF4-FFF2-40B4-BE49-F238E27FC236}">
                        <a16:creationId xmlns:a16="http://schemas.microsoft.com/office/drawing/2014/main" id="{88F36696-3EF4-F44E-3F1F-BAA4059AFFBA}"/>
                      </a:ext>
                    </a:extLst>
                  </p:cNvPr>
                  <p:cNvPicPr/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6302437" y="4424215"/>
                    <a:ext cx="178560" cy="156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D11EC8B-052C-F75B-A1FF-37564FF45402}"/>
                </a:ext>
              </a:extLst>
            </p:cNvPr>
            <p:cNvSpPr txBox="1"/>
            <p:nvPr/>
          </p:nvSpPr>
          <p:spPr>
            <a:xfrm>
              <a:off x="8006861" y="4208585"/>
              <a:ext cx="1674817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/>
                <a:t>Prespecification</a:t>
              </a:r>
            </a:p>
          </p:txBody>
        </p:sp>
      </p:grpSp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7A222C06-C82D-44D7-96DE-433679B1044F}"/>
                  </a:ext>
                </a:extLst>
              </p14:cNvPr>
              <p14:cNvContentPartPr/>
              <p14:nvPr/>
            </p14:nvContentPartPr>
            <p14:xfrm>
              <a:off x="6147997" y="2521615"/>
              <a:ext cx="5181840" cy="138564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7A222C06-C82D-44D7-96DE-433679B1044F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129997" y="2503975"/>
                <a:ext cx="5217480" cy="142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B98153D7-F367-F4AA-368D-04686D5A96B9}"/>
                  </a:ext>
                </a:extLst>
              </p14:cNvPr>
              <p14:cNvContentPartPr/>
              <p14:nvPr/>
            </p14:nvContentPartPr>
            <p14:xfrm rot="12426346">
              <a:off x="6205895" y="2497507"/>
              <a:ext cx="5181840" cy="1385640"/>
            </p14:xfrm>
          </p:contentPart>
        </mc:Choice>
        <mc:Fallback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B98153D7-F367-F4AA-368D-04686D5A96B9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 rot="12426346">
                <a:off x="6187895" y="2479867"/>
                <a:ext cx="5217480" cy="1421280"/>
              </a:xfrm>
              <a:prstGeom prst="rect">
                <a:avLst/>
              </a:prstGeom>
            </p:spPr>
          </p:pic>
        </mc:Fallback>
      </mc:AlternateContent>
      <p:sp>
        <p:nvSpPr>
          <p:cNvPr id="34" name="TextBox 33">
            <a:extLst>
              <a:ext uri="{FF2B5EF4-FFF2-40B4-BE49-F238E27FC236}">
                <a16:creationId xmlns:a16="http://schemas.microsoft.com/office/drawing/2014/main" id="{F82F16BE-B33B-1833-451D-93EB1B5DC2CB}"/>
              </a:ext>
            </a:extLst>
          </p:cNvPr>
          <p:cNvSpPr txBox="1"/>
          <p:nvPr/>
        </p:nvSpPr>
        <p:spPr>
          <a:xfrm rot="720000">
            <a:off x="6701217" y="2523174"/>
            <a:ext cx="1229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Risk of bias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EECDC63-E975-5EAE-337F-97162DD9CDEC}"/>
              </a:ext>
            </a:extLst>
          </p:cNvPr>
          <p:cNvSpPr txBox="1"/>
          <p:nvPr/>
        </p:nvSpPr>
        <p:spPr>
          <a:xfrm rot="20753891">
            <a:off x="9455219" y="2461464"/>
            <a:ext cx="1246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Confidence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746B6F4F-E750-A0AA-DAE0-9A9995762EB9}"/>
                  </a:ext>
                </a:extLst>
              </p14:cNvPr>
              <p14:cNvContentPartPr/>
              <p14:nvPr/>
            </p14:nvContentPartPr>
            <p14:xfrm rot="12426346">
              <a:off x="6182450" y="2614738"/>
              <a:ext cx="5181840" cy="1385640"/>
            </p14:xfrm>
          </p:contentPart>
        </mc:Choice>
        <mc:Fallback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746B6F4F-E750-A0AA-DAE0-9A9995762EB9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 rot="12426346">
                <a:off x="6164450" y="2597098"/>
                <a:ext cx="5217480" cy="1421280"/>
              </a:xfrm>
              <a:prstGeom prst="rect">
                <a:avLst/>
              </a:prstGeom>
            </p:spPr>
          </p:pic>
        </mc:Fallback>
      </mc:AlternateContent>
      <p:sp>
        <p:nvSpPr>
          <p:cNvPr id="37" name="TextBox 36">
            <a:extLst>
              <a:ext uri="{FF2B5EF4-FFF2-40B4-BE49-F238E27FC236}">
                <a16:creationId xmlns:a16="http://schemas.microsoft.com/office/drawing/2014/main" id="{BF47D610-5FEF-1B5D-E8F3-6063F6CE37C2}"/>
              </a:ext>
            </a:extLst>
          </p:cNvPr>
          <p:cNvSpPr txBox="1"/>
          <p:nvPr/>
        </p:nvSpPr>
        <p:spPr>
          <a:xfrm rot="720000">
            <a:off x="6321416" y="3216551"/>
            <a:ext cx="365484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Sensitivity to serendipitous discovery</a:t>
            </a:r>
          </a:p>
        </p:txBody>
      </p:sp>
    </p:spTree>
    <p:extLst>
      <p:ext uri="{BB962C8B-B14F-4D97-AF65-F5344CB8AC3E}">
        <p14:creationId xmlns:p14="http://schemas.microsoft.com/office/powerpoint/2010/main" val="15727566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</TotalTime>
  <Words>115</Words>
  <Application>Microsoft Macintosh PowerPoint</Application>
  <PresentationFormat>Widescreen</PresentationFormat>
  <Paragraphs>38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8" baseType="lpstr">
      <vt:lpstr>Arial</vt:lpstr>
      <vt:lpstr>Calibri</vt:lpstr>
      <vt:lpstr>Calibri Light</vt:lpstr>
      <vt:lpstr>Times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Michael C. Frank</dc:creator>
  <cp:lastModifiedBy>Michael C. Frank</cp:lastModifiedBy>
  <cp:revision>2</cp:revision>
  <dcterms:created xsi:type="dcterms:W3CDTF">2022-09-23T17:08:49Z</dcterms:created>
  <dcterms:modified xsi:type="dcterms:W3CDTF">2022-09-23T18:34:41Z</dcterms:modified>
</cp:coreProperties>
</file>